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embeddedFontLst>
    <p:embeddedFont>
      <p:font typeface="Economica"/>
      <p:regular r:id="rId63"/>
      <p:bold r:id="rId64"/>
      <p:italic r:id="rId65"/>
      <p:boldItalic r:id="rId66"/>
    </p:embeddedFont>
    <p:embeddedFont>
      <p:font typeface="Open Sans"/>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DD9701E-9792-4FA2-916E-91B7D3B42A25}">
  <a:tblStyle styleId="{1DD9701E-9792-4FA2-916E-91B7D3B42A25}"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OpenSans-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Economica-bold.fntdata"/><Relationship Id="rId63" Type="http://schemas.openxmlformats.org/officeDocument/2006/relationships/font" Target="fonts/Economica-regular.fntdata"/><Relationship Id="rId22" Type="http://schemas.openxmlformats.org/officeDocument/2006/relationships/slide" Target="slides/slide16.xml"/><Relationship Id="rId66" Type="http://schemas.openxmlformats.org/officeDocument/2006/relationships/font" Target="fonts/Economica-boldItalic.fntdata"/><Relationship Id="rId21" Type="http://schemas.openxmlformats.org/officeDocument/2006/relationships/slide" Target="slides/slide15.xml"/><Relationship Id="rId65" Type="http://schemas.openxmlformats.org/officeDocument/2006/relationships/font" Target="fonts/Economica-italic.fntdata"/><Relationship Id="rId24" Type="http://schemas.openxmlformats.org/officeDocument/2006/relationships/slide" Target="slides/slide18.xml"/><Relationship Id="rId68" Type="http://schemas.openxmlformats.org/officeDocument/2006/relationships/font" Target="fonts/OpenSans-bold.fntdata"/><Relationship Id="rId23" Type="http://schemas.openxmlformats.org/officeDocument/2006/relationships/slide" Target="slides/slide17.xml"/><Relationship Id="rId67" Type="http://schemas.openxmlformats.org/officeDocument/2006/relationships/font" Target="fonts/OpenSans-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OpenSans-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3" name="Shape 3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2" name="Shape 3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9" name="Shape 3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0" name="Shape 3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Shape 3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6" name="Shape 3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Shape 4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2" name="Shape 4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9" name="Shape 4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Shape 4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2" name="Shape 4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Shape 4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8" name="Shape 4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4" name="Shape 4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Shape 4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9" name="Shape 4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Shape 4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7" name="Shape 4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Shape 4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5" name="Shape 4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Shape 4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1" name="Shape 4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Shape 4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6" name="Shape 4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ts val="5200"/>
              <a:buNone/>
              <a:defRPr sz="5200"/>
            </a:lvl1pPr>
            <a:lvl2pPr lvl="1" algn="ctr">
              <a:spcBef>
                <a:spcPts val="0"/>
              </a:spcBef>
              <a:buSzPts val="5200"/>
              <a:buNone/>
              <a:defRPr sz="5200"/>
            </a:lvl2pPr>
            <a:lvl3pPr lvl="2" algn="ctr">
              <a:spcBef>
                <a:spcPts val="0"/>
              </a:spcBef>
              <a:buSzPts val="5200"/>
              <a:buNone/>
              <a:defRPr sz="5200"/>
            </a:lvl3pPr>
            <a:lvl4pPr lvl="3" algn="ctr">
              <a:spcBef>
                <a:spcPts val="0"/>
              </a:spcBef>
              <a:buSzPts val="5200"/>
              <a:buNone/>
              <a:defRPr sz="5200"/>
            </a:lvl4pPr>
            <a:lvl5pPr lvl="4" algn="ctr">
              <a:spcBef>
                <a:spcPts val="0"/>
              </a:spcBef>
              <a:buSzPts val="5200"/>
              <a:buNone/>
              <a:defRPr sz="5200"/>
            </a:lvl5pPr>
            <a:lvl6pPr lvl="5" algn="ctr">
              <a:spcBef>
                <a:spcPts val="0"/>
              </a:spcBef>
              <a:buSzPts val="5200"/>
              <a:buNone/>
              <a:defRPr sz="5200"/>
            </a:lvl6pPr>
            <a:lvl7pPr lvl="6" algn="ctr">
              <a:spcBef>
                <a:spcPts val="0"/>
              </a:spcBef>
              <a:buSzPts val="5200"/>
              <a:buNone/>
              <a:defRPr sz="5200"/>
            </a:lvl7pPr>
            <a:lvl8pPr lvl="7" algn="ctr">
              <a:spcBef>
                <a:spcPts val="0"/>
              </a:spcBef>
              <a:buSzPts val="5200"/>
              <a:buNone/>
              <a:defRPr sz="5200"/>
            </a:lvl8pPr>
            <a:lvl9pPr lvl="8" algn="ctr">
              <a:spcBef>
                <a:spcPts val="0"/>
              </a:spcBef>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54" name="Shape 54"/>
        <p:cNvGrpSpPr/>
        <p:nvPr/>
      </p:nvGrpSpPr>
      <p:grpSpPr>
        <a:xfrm>
          <a:off x="0" y="0"/>
          <a:ext cx="0" cy="0"/>
          <a:chOff x="0" y="0"/>
          <a:chExt cx="0" cy="0"/>
        </a:xfrm>
      </p:grpSpPr>
      <p:sp>
        <p:nvSpPr>
          <p:cNvPr id="55" name="Shape 55"/>
          <p:cNvSpPr/>
          <p:nvPr/>
        </p:nvSpPr>
        <p:spPr>
          <a:xfrm>
            <a:off x="2744013" y="756700"/>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med" w="med" type="none"/>
            <a:tailEnd len="med" w="med" type="none"/>
          </a:ln>
        </p:spPr>
      </p:sp>
      <p:sp>
        <p:nvSpPr>
          <p:cNvPr id="56" name="Shape 56"/>
          <p:cNvSpPr/>
          <p:nvPr/>
        </p:nvSpPr>
        <p:spPr>
          <a:xfrm rot="10800000">
            <a:off x="5318350" y="32667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med" w="med" type="none"/>
            <a:tailEnd len="med" w="med" type="none"/>
          </a:ln>
        </p:spPr>
      </p:sp>
      <p:sp>
        <p:nvSpPr>
          <p:cNvPr id="57" name="Shape 57"/>
          <p:cNvSpPr txBox="1"/>
          <p:nvPr>
            <p:ph type="ctrTitle"/>
          </p:nvPr>
        </p:nvSpPr>
        <p:spPr>
          <a:xfrm>
            <a:off x="3044700" y="1444255"/>
            <a:ext cx="3054600" cy="1537200"/>
          </a:xfrm>
          <a:prstGeom prst="rect">
            <a:avLst/>
          </a:prstGeom>
        </p:spPr>
        <p:txBody>
          <a:bodyPr anchorCtr="0" anchor="b" bIns="91425" lIns="91425" rIns="91425" wrap="square" tIns="91425"/>
          <a:lstStyle>
            <a:lvl1pPr lvl="0" rtl="0" algn="ctr">
              <a:spcBef>
                <a:spcPts val="0"/>
              </a:spcBef>
              <a:buSzPts val="4200"/>
              <a:buNone/>
              <a:defRPr/>
            </a:lvl1pPr>
            <a:lvl2pPr lvl="1" rtl="0" algn="ctr">
              <a:spcBef>
                <a:spcPts val="0"/>
              </a:spcBef>
              <a:buSzPts val="4200"/>
              <a:buNone/>
              <a:defRPr/>
            </a:lvl2pPr>
            <a:lvl3pPr lvl="2" rtl="0" algn="ctr">
              <a:spcBef>
                <a:spcPts val="0"/>
              </a:spcBef>
              <a:buSzPts val="4200"/>
              <a:buNone/>
              <a:defRPr/>
            </a:lvl3pPr>
            <a:lvl4pPr lvl="3" rtl="0" algn="ctr">
              <a:spcBef>
                <a:spcPts val="0"/>
              </a:spcBef>
              <a:buSzPts val="4200"/>
              <a:buNone/>
              <a:defRPr/>
            </a:lvl4pPr>
            <a:lvl5pPr lvl="4" rtl="0" algn="ctr">
              <a:spcBef>
                <a:spcPts val="0"/>
              </a:spcBef>
              <a:buSzPts val="4200"/>
              <a:buNone/>
              <a:defRPr/>
            </a:lvl5pPr>
            <a:lvl6pPr lvl="5" rtl="0" algn="ctr">
              <a:spcBef>
                <a:spcPts val="0"/>
              </a:spcBef>
              <a:buSzPts val="4200"/>
              <a:buNone/>
              <a:defRPr/>
            </a:lvl6pPr>
            <a:lvl7pPr lvl="6" rtl="0" algn="ctr">
              <a:spcBef>
                <a:spcPts val="0"/>
              </a:spcBef>
              <a:buSzPts val="4200"/>
              <a:buNone/>
              <a:defRPr/>
            </a:lvl7pPr>
            <a:lvl8pPr lvl="7" rtl="0" algn="ctr">
              <a:spcBef>
                <a:spcPts val="0"/>
              </a:spcBef>
              <a:buSzPts val="4200"/>
              <a:buNone/>
              <a:defRPr/>
            </a:lvl8pPr>
            <a:lvl9pPr lvl="8" rtl="0" algn="ctr">
              <a:spcBef>
                <a:spcPts val="0"/>
              </a:spcBef>
              <a:buSzPts val="4200"/>
              <a:buNone/>
              <a:defRPr/>
            </a:lvl9pPr>
          </a:lstStyle>
          <a:p/>
        </p:txBody>
      </p:sp>
      <p:sp>
        <p:nvSpPr>
          <p:cNvPr id="58" name="Shape 58"/>
          <p:cNvSpPr txBox="1"/>
          <p:nvPr>
            <p:ph idx="1" type="subTitle"/>
          </p:nvPr>
        </p:nvSpPr>
        <p:spPr>
          <a:xfrm>
            <a:off x="3044700" y="3116580"/>
            <a:ext cx="3054600" cy="701400"/>
          </a:xfrm>
          <a:prstGeom prst="rect">
            <a:avLst/>
          </a:prstGeom>
        </p:spPr>
        <p:txBody>
          <a:bodyPr anchorCtr="0" anchor="t" bIns="91425" lIns="91425" rIns="91425" wrap="square" tIns="91425"/>
          <a:lstStyle>
            <a:lvl1pPr lvl="0" rt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rtl="0"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rtl="0"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rtl="0"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rtl="0"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rtl="0"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rtl="0"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rtl="0"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rtl="0"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59" name="Shape 5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60" name="Shape 60"/>
        <p:cNvGrpSpPr/>
        <p:nvPr/>
      </p:nvGrpSpPr>
      <p:grpSpPr>
        <a:xfrm>
          <a:off x="0" y="0"/>
          <a:ext cx="0" cy="0"/>
          <a:chOff x="0" y="0"/>
          <a:chExt cx="0" cy="0"/>
        </a:xfrm>
      </p:grpSpPr>
      <p:sp>
        <p:nvSpPr>
          <p:cNvPr id="61" name="Shape 61"/>
          <p:cNvSpPr/>
          <p:nvPr/>
        </p:nvSpPr>
        <p:spPr>
          <a:xfrm flipH="1">
            <a:off x="7595938" y="4602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med" w="med" type="none"/>
            <a:tailEnd len="med" w="med" type="none"/>
          </a:ln>
        </p:spPr>
      </p:sp>
      <p:sp>
        <p:nvSpPr>
          <p:cNvPr id="62" name="Shape 62"/>
          <p:cNvSpPr/>
          <p:nvPr/>
        </p:nvSpPr>
        <p:spPr>
          <a:xfrm flipH="1" rot="10800000">
            <a:off x="466425" y="35583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med" w="med" type="none"/>
            <a:tailEnd len="med" w="med" type="none"/>
          </a:ln>
        </p:spPr>
      </p:sp>
      <p:sp>
        <p:nvSpPr>
          <p:cNvPr id="63" name="Shape 63"/>
          <p:cNvSpPr txBox="1"/>
          <p:nvPr>
            <p:ph type="title"/>
          </p:nvPr>
        </p:nvSpPr>
        <p:spPr>
          <a:xfrm>
            <a:off x="773700" y="1806450"/>
            <a:ext cx="7596600" cy="1530600"/>
          </a:xfrm>
          <a:prstGeom prst="rect">
            <a:avLst/>
          </a:prstGeom>
        </p:spPr>
        <p:txBody>
          <a:bodyPr anchorCtr="0" anchor="ctr" bIns="91425" lIns="91425" rIns="91425" wrap="square" tIns="91425"/>
          <a:lstStyle>
            <a:lvl1pPr lvl="0" rtl="0" algn="ctr">
              <a:spcBef>
                <a:spcPts val="0"/>
              </a:spcBef>
              <a:buSzPts val="4200"/>
              <a:buNone/>
              <a:defRPr/>
            </a:lvl1pPr>
            <a:lvl2pPr lvl="1" rtl="0" algn="ctr">
              <a:spcBef>
                <a:spcPts val="0"/>
              </a:spcBef>
              <a:buSzPts val="4200"/>
              <a:buNone/>
              <a:defRPr/>
            </a:lvl2pPr>
            <a:lvl3pPr lvl="2" rtl="0" algn="ctr">
              <a:spcBef>
                <a:spcPts val="0"/>
              </a:spcBef>
              <a:buSzPts val="4200"/>
              <a:buNone/>
              <a:defRPr/>
            </a:lvl3pPr>
            <a:lvl4pPr lvl="3" rtl="0" algn="ctr">
              <a:spcBef>
                <a:spcPts val="0"/>
              </a:spcBef>
              <a:buSzPts val="4200"/>
              <a:buNone/>
              <a:defRPr/>
            </a:lvl4pPr>
            <a:lvl5pPr lvl="4" rtl="0" algn="ctr">
              <a:spcBef>
                <a:spcPts val="0"/>
              </a:spcBef>
              <a:buSzPts val="4200"/>
              <a:buNone/>
              <a:defRPr/>
            </a:lvl5pPr>
            <a:lvl6pPr lvl="5" rtl="0" algn="ctr">
              <a:spcBef>
                <a:spcPts val="0"/>
              </a:spcBef>
              <a:buSzPts val="4200"/>
              <a:buNone/>
              <a:defRPr/>
            </a:lvl6pPr>
            <a:lvl7pPr lvl="6" rtl="0" algn="ctr">
              <a:spcBef>
                <a:spcPts val="0"/>
              </a:spcBef>
              <a:buSzPts val="4200"/>
              <a:buNone/>
              <a:defRPr/>
            </a:lvl7pPr>
            <a:lvl8pPr lvl="7" rtl="0" algn="ctr">
              <a:spcBef>
                <a:spcPts val="0"/>
              </a:spcBef>
              <a:buSzPts val="4200"/>
              <a:buNone/>
              <a:defRPr/>
            </a:lvl8pPr>
            <a:lvl9pPr lvl="8" rtl="0" algn="ctr">
              <a:spcBef>
                <a:spcPts val="0"/>
              </a:spcBef>
              <a:buSzPts val="4200"/>
              <a:buNone/>
              <a:defRPr/>
            </a:lvl9pPr>
          </a:lstStyle>
          <a:p/>
        </p:txBody>
      </p:sp>
      <p:sp>
        <p:nvSpPr>
          <p:cNvPr id="64" name="Shape 6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65" name="Shape 65"/>
        <p:cNvGrpSpPr/>
        <p:nvPr/>
      </p:nvGrpSpPr>
      <p:grpSpPr>
        <a:xfrm>
          <a:off x="0" y="0"/>
          <a:ext cx="0" cy="0"/>
          <a:chOff x="0" y="0"/>
          <a:chExt cx="0" cy="0"/>
        </a:xfrm>
      </p:grpSpPr>
      <p:sp>
        <p:nvSpPr>
          <p:cNvPr id="66" name="Shape 66"/>
          <p:cNvSpPr/>
          <p:nvPr/>
        </p:nvSpPr>
        <p:spPr>
          <a:xfrm>
            <a:off x="0" y="5045700"/>
            <a:ext cx="9144000" cy="9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67" name="Shape 67"/>
          <p:cNvSpPr txBox="1"/>
          <p:nvPr>
            <p:ph type="title"/>
          </p:nvPr>
        </p:nvSpPr>
        <p:spPr>
          <a:xfrm>
            <a:off x="311700" y="315925"/>
            <a:ext cx="8520600" cy="831300"/>
          </a:xfrm>
          <a:prstGeom prst="rect">
            <a:avLst/>
          </a:prstGeom>
        </p:spPr>
        <p:txBody>
          <a:bodyPr anchorCtr="0" anchor="b" bIns="91425" lIns="91425" rIns="91425" wrap="square" tIns="91425"/>
          <a:lstStyle>
            <a:lvl1pPr lvl="0" rtl="0">
              <a:spcBef>
                <a:spcPts val="0"/>
              </a:spcBef>
              <a:buSzPts val="4200"/>
              <a:buNone/>
              <a:defRPr/>
            </a:lvl1pPr>
            <a:lvl2pPr lvl="1" rtl="0">
              <a:spcBef>
                <a:spcPts val="0"/>
              </a:spcBef>
              <a:buSzPts val="4200"/>
              <a:buNone/>
              <a:defRPr/>
            </a:lvl2pPr>
            <a:lvl3pPr lvl="2" rtl="0">
              <a:spcBef>
                <a:spcPts val="0"/>
              </a:spcBef>
              <a:buSzPts val="4200"/>
              <a:buNone/>
              <a:defRPr/>
            </a:lvl3pPr>
            <a:lvl4pPr lvl="3" rtl="0">
              <a:spcBef>
                <a:spcPts val="0"/>
              </a:spcBef>
              <a:buSzPts val="4200"/>
              <a:buNone/>
              <a:defRPr/>
            </a:lvl4pPr>
            <a:lvl5pPr lvl="4" rtl="0">
              <a:spcBef>
                <a:spcPts val="0"/>
              </a:spcBef>
              <a:buSzPts val="4200"/>
              <a:buNone/>
              <a:defRPr/>
            </a:lvl5pPr>
            <a:lvl6pPr lvl="5" rtl="0">
              <a:spcBef>
                <a:spcPts val="0"/>
              </a:spcBef>
              <a:buSzPts val="4200"/>
              <a:buNone/>
              <a:defRPr/>
            </a:lvl6pPr>
            <a:lvl7pPr lvl="6" rtl="0">
              <a:spcBef>
                <a:spcPts val="0"/>
              </a:spcBef>
              <a:buSzPts val="4200"/>
              <a:buNone/>
              <a:defRPr/>
            </a:lvl7pPr>
            <a:lvl8pPr lvl="7" rtl="0">
              <a:spcBef>
                <a:spcPts val="0"/>
              </a:spcBef>
              <a:buSzPts val="4200"/>
              <a:buNone/>
              <a:defRPr/>
            </a:lvl8pPr>
            <a:lvl9pPr lvl="8" rtl="0">
              <a:spcBef>
                <a:spcPts val="0"/>
              </a:spcBef>
              <a:buSzPts val="4200"/>
              <a:buNone/>
              <a:defRPr/>
            </a:lvl9pPr>
          </a:lstStyle>
          <a:p/>
        </p:txBody>
      </p:sp>
      <p:sp>
        <p:nvSpPr>
          <p:cNvPr id="68" name="Shape 68"/>
          <p:cNvSpPr txBox="1"/>
          <p:nvPr>
            <p:ph idx="1" type="body"/>
          </p:nvPr>
        </p:nvSpPr>
        <p:spPr>
          <a:xfrm>
            <a:off x="311700" y="1225225"/>
            <a:ext cx="8520600" cy="3354000"/>
          </a:xfrm>
          <a:prstGeom prst="rect">
            <a:avLst/>
          </a:prstGeom>
        </p:spPr>
        <p:txBody>
          <a:bodyPr anchorCtr="0" anchor="t" bIns="91425" lIns="91425" rIns="91425" wrap="square" tIns="91425"/>
          <a:lstStyle>
            <a:lvl1pPr lvl="0" rtl="0">
              <a:spcBef>
                <a:spcPts val="0"/>
              </a:spcBef>
              <a:buSzPts val="18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69" name="Shape 6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0" name="Shape 70"/>
        <p:cNvGrpSpPr/>
        <p:nvPr/>
      </p:nvGrpSpPr>
      <p:grpSpPr>
        <a:xfrm>
          <a:off x="0" y="0"/>
          <a:ext cx="0" cy="0"/>
          <a:chOff x="0" y="0"/>
          <a:chExt cx="0" cy="0"/>
        </a:xfrm>
      </p:grpSpPr>
      <p:sp>
        <p:nvSpPr>
          <p:cNvPr id="71" name="Shape 71"/>
          <p:cNvSpPr txBox="1"/>
          <p:nvPr>
            <p:ph type="title"/>
          </p:nvPr>
        </p:nvSpPr>
        <p:spPr>
          <a:xfrm>
            <a:off x="311700" y="315925"/>
            <a:ext cx="8520600" cy="831300"/>
          </a:xfrm>
          <a:prstGeom prst="rect">
            <a:avLst/>
          </a:prstGeom>
        </p:spPr>
        <p:txBody>
          <a:bodyPr anchorCtr="0" anchor="b" bIns="91425" lIns="91425" rIns="91425" wrap="square" tIns="91425"/>
          <a:lstStyle>
            <a:lvl1pPr lvl="0" rtl="0">
              <a:spcBef>
                <a:spcPts val="0"/>
              </a:spcBef>
              <a:buSzPts val="4200"/>
              <a:buNone/>
              <a:defRPr/>
            </a:lvl1pPr>
            <a:lvl2pPr lvl="1" rtl="0">
              <a:spcBef>
                <a:spcPts val="0"/>
              </a:spcBef>
              <a:buSzPts val="4200"/>
              <a:buNone/>
              <a:defRPr/>
            </a:lvl2pPr>
            <a:lvl3pPr lvl="2" rtl="0">
              <a:spcBef>
                <a:spcPts val="0"/>
              </a:spcBef>
              <a:buSzPts val="4200"/>
              <a:buNone/>
              <a:defRPr/>
            </a:lvl3pPr>
            <a:lvl4pPr lvl="3" rtl="0">
              <a:spcBef>
                <a:spcPts val="0"/>
              </a:spcBef>
              <a:buSzPts val="4200"/>
              <a:buNone/>
              <a:defRPr/>
            </a:lvl4pPr>
            <a:lvl5pPr lvl="4" rtl="0">
              <a:spcBef>
                <a:spcPts val="0"/>
              </a:spcBef>
              <a:buSzPts val="4200"/>
              <a:buNone/>
              <a:defRPr/>
            </a:lvl5pPr>
            <a:lvl6pPr lvl="5" rtl="0">
              <a:spcBef>
                <a:spcPts val="0"/>
              </a:spcBef>
              <a:buSzPts val="4200"/>
              <a:buNone/>
              <a:defRPr/>
            </a:lvl6pPr>
            <a:lvl7pPr lvl="6" rtl="0">
              <a:spcBef>
                <a:spcPts val="0"/>
              </a:spcBef>
              <a:buSzPts val="4200"/>
              <a:buNone/>
              <a:defRPr/>
            </a:lvl7pPr>
            <a:lvl8pPr lvl="7" rtl="0">
              <a:spcBef>
                <a:spcPts val="0"/>
              </a:spcBef>
              <a:buSzPts val="4200"/>
              <a:buNone/>
              <a:defRPr/>
            </a:lvl8pPr>
            <a:lvl9pPr lvl="8" rtl="0">
              <a:spcBef>
                <a:spcPts val="0"/>
              </a:spcBef>
              <a:buSzPts val="4200"/>
              <a:buNone/>
              <a:defRPr/>
            </a:lvl9pPr>
          </a:lstStyle>
          <a:p/>
        </p:txBody>
      </p:sp>
      <p:sp>
        <p:nvSpPr>
          <p:cNvPr id="72" name="Shape 72"/>
          <p:cNvSpPr txBox="1"/>
          <p:nvPr>
            <p:ph idx="1" type="body"/>
          </p:nvPr>
        </p:nvSpPr>
        <p:spPr>
          <a:xfrm>
            <a:off x="311700" y="1225225"/>
            <a:ext cx="3999900" cy="33540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73" name="Shape 73"/>
          <p:cNvSpPr txBox="1"/>
          <p:nvPr>
            <p:ph idx="2" type="body"/>
          </p:nvPr>
        </p:nvSpPr>
        <p:spPr>
          <a:xfrm>
            <a:off x="4832400" y="1225225"/>
            <a:ext cx="3999900" cy="33540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74" name="Shape 7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75" name="Shape 75"/>
        <p:cNvGrpSpPr/>
        <p:nvPr/>
      </p:nvGrpSpPr>
      <p:grpSpPr>
        <a:xfrm>
          <a:off x="0" y="0"/>
          <a:ext cx="0" cy="0"/>
          <a:chOff x="0" y="0"/>
          <a:chExt cx="0" cy="0"/>
        </a:xfrm>
      </p:grpSpPr>
      <p:sp>
        <p:nvSpPr>
          <p:cNvPr id="76" name="Shape 76"/>
          <p:cNvSpPr txBox="1"/>
          <p:nvPr>
            <p:ph type="title"/>
          </p:nvPr>
        </p:nvSpPr>
        <p:spPr>
          <a:xfrm>
            <a:off x="311700" y="315925"/>
            <a:ext cx="8520600" cy="831300"/>
          </a:xfrm>
          <a:prstGeom prst="rect">
            <a:avLst/>
          </a:prstGeom>
        </p:spPr>
        <p:txBody>
          <a:bodyPr anchorCtr="0" anchor="b" bIns="91425" lIns="91425" rIns="91425" wrap="square" tIns="91425"/>
          <a:lstStyle>
            <a:lvl1pPr lvl="0" rtl="0">
              <a:spcBef>
                <a:spcPts val="0"/>
              </a:spcBef>
              <a:buSzPts val="4200"/>
              <a:buNone/>
              <a:defRPr/>
            </a:lvl1pPr>
            <a:lvl2pPr lvl="1" rtl="0">
              <a:spcBef>
                <a:spcPts val="0"/>
              </a:spcBef>
              <a:buSzPts val="4200"/>
              <a:buNone/>
              <a:defRPr/>
            </a:lvl2pPr>
            <a:lvl3pPr lvl="2" rtl="0">
              <a:spcBef>
                <a:spcPts val="0"/>
              </a:spcBef>
              <a:buSzPts val="4200"/>
              <a:buNone/>
              <a:defRPr/>
            </a:lvl3pPr>
            <a:lvl4pPr lvl="3" rtl="0">
              <a:spcBef>
                <a:spcPts val="0"/>
              </a:spcBef>
              <a:buSzPts val="4200"/>
              <a:buNone/>
              <a:defRPr/>
            </a:lvl4pPr>
            <a:lvl5pPr lvl="4" rtl="0">
              <a:spcBef>
                <a:spcPts val="0"/>
              </a:spcBef>
              <a:buSzPts val="4200"/>
              <a:buNone/>
              <a:defRPr/>
            </a:lvl5pPr>
            <a:lvl6pPr lvl="5" rtl="0">
              <a:spcBef>
                <a:spcPts val="0"/>
              </a:spcBef>
              <a:buSzPts val="4200"/>
              <a:buNone/>
              <a:defRPr/>
            </a:lvl6pPr>
            <a:lvl7pPr lvl="6" rtl="0">
              <a:spcBef>
                <a:spcPts val="0"/>
              </a:spcBef>
              <a:buSzPts val="4200"/>
              <a:buNone/>
              <a:defRPr/>
            </a:lvl7pPr>
            <a:lvl8pPr lvl="7" rtl="0">
              <a:spcBef>
                <a:spcPts val="0"/>
              </a:spcBef>
              <a:buSzPts val="4200"/>
              <a:buNone/>
              <a:defRPr/>
            </a:lvl8pPr>
            <a:lvl9pPr lvl="8" rtl="0">
              <a:spcBef>
                <a:spcPts val="0"/>
              </a:spcBef>
              <a:buSzPts val="4200"/>
              <a:buNone/>
              <a:defRPr/>
            </a:lvl9pPr>
          </a:lstStyle>
          <a:p/>
        </p:txBody>
      </p:sp>
      <p:sp>
        <p:nvSpPr>
          <p:cNvPr id="77" name="Shape 7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78" name="Shape 78"/>
        <p:cNvGrpSpPr/>
        <p:nvPr/>
      </p:nvGrpSpPr>
      <p:grpSpPr>
        <a:xfrm>
          <a:off x="0" y="0"/>
          <a:ext cx="0" cy="0"/>
          <a:chOff x="0" y="0"/>
          <a:chExt cx="0" cy="0"/>
        </a:xfrm>
      </p:grpSpPr>
      <p:sp>
        <p:nvSpPr>
          <p:cNvPr id="79" name="Shape 79"/>
          <p:cNvSpPr txBox="1"/>
          <p:nvPr>
            <p:ph type="title"/>
          </p:nvPr>
        </p:nvSpPr>
        <p:spPr>
          <a:xfrm>
            <a:off x="311700" y="555600"/>
            <a:ext cx="2808000" cy="755700"/>
          </a:xfrm>
          <a:prstGeom prst="rect">
            <a:avLst/>
          </a:prstGeom>
        </p:spPr>
        <p:txBody>
          <a:bodyPr anchorCtr="0" anchor="b" bIns="91425" lIns="91425" rIns="91425" wrap="square" tIns="91425"/>
          <a:lstStyle>
            <a:lvl1pPr lvl="0" rtl="0">
              <a:spcBef>
                <a:spcPts val="0"/>
              </a:spcBef>
              <a:buSzPts val="3000"/>
              <a:buNone/>
              <a:defRPr sz="3000"/>
            </a:lvl1pPr>
            <a:lvl2pPr lvl="1" rtl="0">
              <a:spcBef>
                <a:spcPts val="0"/>
              </a:spcBef>
              <a:buSzPts val="3000"/>
              <a:buNone/>
              <a:defRPr sz="3000"/>
            </a:lvl2pPr>
            <a:lvl3pPr lvl="2" rtl="0">
              <a:spcBef>
                <a:spcPts val="0"/>
              </a:spcBef>
              <a:buSzPts val="3000"/>
              <a:buNone/>
              <a:defRPr sz="3000"/>
            </a:lvl3pPr>
            <a:lvl4pPr lvl="3" rtl="0">
              <a:spcBef>
                <a:spcPts val="0"/>
              </a:spcBef>
              <a:buSzPts val="3000"/>
              <a:buNone/>
              <a:defRPr sz="3000"/>
            </a:lvl4pPr>
            <a:lvl5pPr lvl="4" rtl="0">
              <a:spcBef>
                <a:spcPts val="0"/>
              </a:spcBef>
              <a:buSzPts val="3000"/>
              <a:buNone/>
              <a:defRPr sz="3000"/>
            </a:lvl5pPr>
            <a:lvl6pPr lvl="5" rtl="0">
              <a:spcBef>
                <a:spcPts val="0"/>
              </a:spcBef>
              <a:buSzPts val="3000"/>
              <a:buNone/>
              <a:defRPr sz="3000"/>
            </a:lvl6pPr>
            <a:lvl7pPr lvl="6" rtl="0">
              <a:spcBef>
                <a:spcPts val="0"/>
              </a:spcBef>
              <a:buSzPts val="3000"/>
              <a:buNone/>
              <a:defRPr sz="3000"/>
            </a:lvl7pPr>
            <a:lvl8pPr lvl="7" rtl="0">
              <a:spcBef>
                <a:spcPts val="0"/>
              </a:spcBef>
              <a:buSzPts val="3000"/>
              <a:buNone/>
              <a:defRPr sz="3000"/>
            </a:lvl8pPr>
            <a:lvl9pPr lvl="8" rtl="0">
              <a:spcBef>
                <a:spcPts val="0"/>
              </a:spcBef>
              <a:buSzPts val="3000"/>
              <a:buNone/>
              <a:defRPr sz="3000"/>
            </a:lvl9pPr>
          </a:lstStyle>
          <a:p/>
        </p:txBody>
      </p:sp>
      <p:sp>
        <p:nvSpPr>
          <p:cNvPr id="80" name="Shape 80"/>
          <p:cNvSpPr txBox="1"/>
          <p:nvPr>
            <p:ph idx="1" type="body"/>
          </p:nvPr>
        </p:nvSpPr>
        <p:spPr>
          <a:xfrm>
            <a:off x="311700" y="1399400"/>
            <a:ext cx="2808000" cy="2784900"/>
          </a:xfrm>
          <a:prstGeom prst="rect">
            <a:avLst/>
          </a:prstGeom>
        </p:spPr>
        <p:txBody>
          <a:bodyPr anchorCtr="0" anchor="t" bIns="91425" lIns="91425" rIns="91425" wrap="square" tIns="91425"/>
          <a:lstStyle>
            <a:lvl1pPr lvl="0" rtl="0">
              <a:spcBef>
                <a:spcPts val="0"/>
              </a:spcBef>
              <a:buSzPts val="1200"/>
              <a:buChar char="●"/>
              <a:defRPr sz="12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81" name="Shape 8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82" name="Shape 82"/>
        <p:cNvGrpSpPr/>
        <p:nvPr/>
      </p:nvGrpSpPr>
      <p:grpSpPr>
        <a:xfrm>
          <a:off x="0" y="0"/>
          <a:ext cx="0" cy="0"/>
          <a:chOff x="0" y="0"/>
          <a:chExt cx="0" cy="0"/>
        </a:xfrm>
      </p:grpSpPr>
      <p:sp>
        <p:nvSpPr>
          <p:cNvPr id="83" name="Shape 83"/>
          <p:cNvSpPr/>
          <p:nvPr/>
        </p:nvSpPr>
        <p:spPr>
          <a:xfrm>
            <a:off x="0" y="5045700"/>
            <a:ext cx="9144000" cy="9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84" name="Shape 84"/>
          <p:cNvSpPr txBox="1"/>
          <p:nvPr>
            <p:ph type="title"/>
          </p:nvPr>
        </p:nvSpPr>
        <p:spPr>
          <a:xfrm>
            <a:off x="490250" y="450150"/>
            <a:ext cx="5878800" cy="4090800"/>
          </a:xfrm>
          <a:prstGeom prst="rect">
            <a:avLst/>
          </a:prstGeom>
        </p:spPr>
        <p:txBody>
          <a:bodyPr anchorCtr="0" anchor="ctr" bIns="91425" lIns="91425" rIns="91425" wrap="square" tIns="91425"/>
          <a:lstStyle>
            <a:lvl1pPr lvl="0" rtl="0">
              <a:spcBef>
                <a:spcPts val="0"/>
              </a:spcBef>
              <a:buSzPts val="4800"/>
              <a:buNone/>
              <a:defRPr sz="4800"/>
            </a:lvl1pPr>
            <a:lvl2pPr lvl="1" rtl="0">
              <a:spcBef>
                <a:spcPts val="0"/>
              </a:spcBef>
              <a:buSzPts val="4800"/>
              <a:buNone/>
              <a:defRPr sz="4800"/>
            </a:lvl2pPr>
            <a:lvl3pPr lvl="2" rtl="0">
              <a:spcBef>
                <a:spcPts val="0"/>
              </a:spcBef>
              <a:buSzPts val="4800"/>
              <a:buNone/>
              <a:defRPr sz="4800"/>
            </a:lvl3pPr>
            <a:lvl4pPr lvl="3" rtl="0">
              <a:spcBef>
                <a:spcPts val="0"/>
              </a:spcBef>
              <a:buSzPts val="4800"/>
              <a:buNone/>
              <a:defRPr sz="4800"/>
            </a:lvl4pPr>
            <a:lvl5pPr lvl="4" rtl="0">
              <a:spcBef>
                <a:spcPts val="0"/>
              </a:spcBef>
              <a:buSzPts val="4800"/>
              <a:buNone/>
              <a:defRPr sz="4800"/>
            </a:lvl5pPr>
            <a:lvl6pPr lvl="5" rtl="0">
              <a:spcBef>
                <a:spcPts val="0"/>
              </a:spcBef>
              <a:buSzPts val="4800"/>
              <a:buNone/>
              <a:defRPr sz="4800"/>
            </a:lvl6pPr>
            <a:lvl7pPr lvl="6" rtl="0">
              <a:spcBef>
                <a:spcPts val="0"/>
              </a:spcBef>
              <a:buSzPts val="4800"/>
              <a:buNone/>
              <a:defRPr sz="4800"/>
            </a:lvl7pPr>
            <a:lvl8pPr lvl="7" rtl="0">
              <a:spcBef>
                <a:spcPts val="0"/>
              </a:spcBef>
              <a:buSzPts val="4800"/>
              <a:buNone/>
              <a:defRPr sz="4800"/>
            </a:lvl8pPr>
            <a:lvl9pPr lvl="8" rtl="0">
              <a:spcBef>
                <a:spcPts val="0"/>
              </a:spcBef>
              <a:buSzPts val="4800"/>
              <a:buNone/>
              <a:defRPr sz="4800"/>
            </a:lvl9pPr>
          </a:lstStyle>
          <a:p/>
        </p:txBody>
      </p:sp>
      <p:sp>
        <p:nvSpPr>
          <p:cNvPr id="85" name="Shape 8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86" name="Shape 86"/>
        <p:cNvGrpSpPr/>
        <p:nvPr/>
      </p:nvGrpSpPr>
      <p:grpSpPr>
        <a:xfrm>
          <a:off x="0" y="0"/>
          <a:ext cx="0" cy="0"/>
          <a:chOff x="0" y="0"/>
          <a:chExt cx="0" cy="0"/>
        </a:xfrm>
      </p:grpSpPr>
      <p:sp>
        <p:nvSpPr>
          <p:cNvPr id="87" name="Shape 87"/>
          <p:cNvSpPr/>
          <p:nvPr/>
        </p:nvSpPr>
        <p:spPr>
          <a:xfrm>
            <a:off x="4572000" y="-25"/>
            <a:ext cx="4572000" cy="51435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88" name="Shape 88"/>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89" name="Shape 89"/>
          <p:cNvSpPr txBox="1"/>
          <p:nvPr>
            <p:ph type="title"/>
          </p:nvPr>
        </p:nvSpPr>
        <p:spPr>
          <a:xfrm>
            <a:off x="265500" y="929275"/>
            <a:ext cx="4045200" cy="1786200"/>
          </a:xfrm>
          <a:prstGeom prst="rect">
            <a:avLst/>
          </a:prstGeom>
        </p:spPr>
        <p:txBody>
          <a:bodyPr anchorCtr="0" anchor="b" bIns="91425" lIns="91425" rIns="91425" wrap="square" tIns="91425"/>
          <a:lstStyle>
            <a:lvl1pPr lvl="0" rtl="0" algn="ctr">
              <a:spcBef>
                <a:spcPts val="0"/>
              </a:spcBef>
              <a:buClr>
                <a:schemeClr val="lt2"/>
              </a:buClr>
              <a:buSzPts val="4200"/>
              <a:buNone/>
              <a:defRPr>
                <a:solidFill>
                  <a:schemeClr val="lt2"/>
                </a:solidFill>
              </a:defRPr>
            </a:lvl1pPr>
            <a:lvl2pPr lvl="1" rtl="0" algn="ctr">
              <a:spcBef>
                <a:spcPts val="0"/>
              </a:spcBef>
              <a:buClr>
                <a:schemeClr val="lt2"/>
              </a:buClr>
              <a:buSzPts val="4200"/>
              <a:buNone/>
              <a:defRPr>
                <a:solidFill>
                  <a:schemeClr val="lt2"/>
                </a:solidFill>
              </a:defRPr>
            </a:lvl2pPr>
            <a:lvl3pPr lvl="2" rtl="0" algn="ctr">
              <a:spcBef>
                <a:spcPts val="0"/>
              </a:spcBef>
              <a:buClr>
                <a:schemeClr val="lt2"/>
              </a:buClr>
              <a:buSzPts val="4200"/>
              <a:buNone/>
              <a:defRPr>
                <a:solidFill>
                  <a:schemeClr val="lt2"/>
                </a:solidFill>
              </a:defRPr>
            </a:lvl3pPr>
            <a:lvl4pPr lvl="3" rtl="0" algn="ctr">
              <a:spcBef>
                <a:spcPts val="0"/>
              </a:spcBef>
              <a:buClr>
                <a:schemeClr val="lt2"/>
              </a:buClr>
              <a:buSzPts val="4200"/>
              <a:buNone/>
              <a:defRPr>
                <a:solidFill>
                  <a:schemeClr val="lt2"/>
                </a:solidFill>
              </a:defRPr>
            </a:lvl4pPr>
            <a:lvl5pPr lvl="4" rtl="0" algn="ctr">
              <a:spcBef>
                <a:spcPts val="0"/>
              </a:spcBef>
              <a:buClr>
                <a:schemeClr val="lt2"/>
              </a:buClr>
              <a:buSzPts val="4200"/>
              <a:buNone/>
              <a:defRPr>
                <a:solidFill>
                  <a:schemeClr val="lt2"/>
                </a:solidFill>
              </a:defRPr>
            </a:lvl5pPr>
            <a:lvl6pPr lvl="5" rtl="0" algn="ctr">
              <a:spcBef>
                <a:spcPts val="0"/>
              </a:spcBef>
              <a:buClr>
                <a:schemeClr val="lt2"/>
              </a:buClr>
              <a:buSzPts val="4200"/>
              <a:buNone/>
              <a:defRPr>
                <a:solidFill>
                  <a:schemeClr val="lt2"/>
                </a:solidFill>
              </a:defRPr>
            </a:lvl6pPr>
            <a:lvl7pPr lvl="6" rtl="0" algn="ctr">
              <a:spcBef>
                <a:spcPts val="0"/>
              </a:spcBef>
              <a:buClr>
                <a:schemeClr val="lt2"/>
              </a:buClr>
              <a:buSzPts val="4200"/>
              <a:buNone/>
              <a:defRPr>
                <a:solidFill>
                  <a:schemeClr val="lt2"/>
                </a:solidFill>
              </a:defRPr>
            </a:lvl7pPr>
            <a:lvl8pPr lvl="7" rtl="0" algn="ctr">
              <a:spcBef>
                <a:spcPts val="0"/>
              </a:spcBef>
              <a:buClr>
                <a:schemeClr val="lt2"/>
              </a:buClr>
              <a:buSzPts val="4200"/>
              <a:buNone/>
              <a:defRPr>
                <a:solidFill>
                  <a:schemeClr val="lt2"/>
                </a:solidFill>
              </a:defRPr>
            </a:lvl8pPr>
            <a:lvl9pPr lvl="8" rtl="0" algn="ctr">
              <a:spcBef>
                <a:spcPts val="0"/>
              </a:spcBef>
              <a:buClr>
                <a:schemeClr val="lt2"/>
              </a:buClr>
              <a:buSzPts val="4200"/>
              <a:buNone/>
              <a:defRPr>
                <a:solidFill>
                  <a:schemeClr val="lt2"/>
                </a:solidFill>
              </a:defRPr>
            </a:lvl9pPr>
          </a:lstStyle>
          <a:p/>
        </p:txBody>
      </p:sp>
      <p:sp>
        <p:nvSpPr>
          <p:cNvPr id="90" name="Shape 90"/>
          <p:cNvSpPr txBox="1"/>
          <p:nvPr>
            <p:ph idx="1" type="subTitle"/>
          </p:nvPr>
        </p:nvSpPr>
        <p:spPr>
          <a:xfrm>
            <a:off x="265500" y="2769001"/>
            <a:ext cx="4045200" cy="1574100"/>
          </a:xfrm>
          <a:prstGeom prst="rect">
            <a:avLst/>
          </a:prstGeom>
        </p:spPr>
        <p:txBody>
          <a:bodyPr anchorCtr="0" anchor="t" bIns="91425" lIns="91425" rIns="91425" wrap="square" tIns="91425"/>
          <a:lstStyle>
            <a:lvl1pPr lvl="0" rt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rtl="0"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rtl="0"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rtl="0"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rtl="0"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rtl="0"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rtl="0"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rtl="0"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rtl="0"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91" name="Shape 91"/>
          <p:cNvSpPr txBox="1"/>
          <p:nvPr>
            <p:ph idx="2" type="body"/>
          </p:nvPr>
        </p:nvSpPr>
        <p:spPr>
          <a:xfrm>
            <a:off x="4939500" y="724200"/>
            <a:ext cx="3837000" cy="3695100"/>
          </a:xfrm>
          <a:prstGeom prst="rect">
            <a:avLst/>
          </a:prstGeom>
        </p:spPr>
        <p:txBody>
          <a:bodyPr anchorCtr="0" anchor="ctr" bIns="91425" lIns="91425" rIns="91425" wrap="square" tIns="91425"/>
          <a:lstStyle>
            <a:lvl1pPr lvl="0" rtl="0">
              <a:spcBef>
                <a:spcPts val="0"/>
              </a:spcBef>
              <a:buClr>
                <a:schemeClr val="lt1"/>
              </a:buClr>
              <a:buSzPts val="1800"/>
              <a:buChar char="●"/>
              <a:defRPr>
                <a:solidFill>
                  <a:schemeClr val="lt1"/>
                </a:solidFill>
              </a:defRPr>
            </a:lvl1pPr>
            <a:lvl2pPr lvl="1" rtl="0">
              <a:spcBef>
                <a:spcPts val="0"/>
              </a:spcBef>
              <a:buClr>
                <a:schemeClr val="lt1"/>
              </a:buClr>
              <a:buSzPts val="1400"/>
              <a:buChar char="○"/>
              <a:defRPr>
                <a:solidFill>
                  <a:schemeClr val="lt1"/>
                </a:solidFill>
              </a:defRPr>
            </a:lvl2pPr>
            <a:lvl3pPr lvl="2" rtl="0">
              <a:spcBef>
                <a:spcPts val="0"/>
              </a:spcBef>
              <a:buClr>
                <a:schemeClr val="lt1"/>
              </a:buClr>
              <a:buSzPts val="1400"/>
              <a:buChar char="■"/>
              <a:defRPr>
                <a:solidFill>
                  <a:schemeClr val="lt1"/>
                </a:solidFill>
              </a:defRPr>
            </a:lvl3pPr>
            <a:lvl4pPr lvl="3" rtl="0">
              <a:spcBef>
                <a:spcPts val="0"/>
              </a:spcBef>
              <a:buClr>
                <a:schemeClr val="lt1"/>
              </a:buClr>
              <a:buSzPts val="1400"/>
              <a:buChar char="●"/>
              <a:defRPr>
                <a:solidFill>
                  <a:schemeClr val="lt1"/>
                </a:solidFill>
              </a:defRPr>
            </a:lvl4pPr>
            <a:lvl5pPr lvl="4" rtl="0">
              <a:spcBef>
                <a:spcPts val="0"/>
              </a:spcBef>
              <a:buClr>
                <a:schemeClr val="lt1"/>
              </a:buClr>
              <a:buSzPts val="1400"/>
              <a:buChar char="○"/>
              <a:defRPr>
                <a:solidFill>
                  <a:schemeClr val="lt1"/>
                </a:solidFill>
              </a:defRPr>
            </a:lvl5pPr>
            <a:lvl6pPr lvl="5" rtl="0">
              <a:spcBef>
                <a:spcPts val="0"/>
              </a:spcBef>
              <a:buClr>
                <a:schemeClr val="lt1"/>
              </a:buClr>
              <a:buSzPts val="1400"/>
              <a:buChar char="■"/>
              <a:defRPr>
                <a:solidFill>
                  <a:schemeClr val="lt1"/>
                </a:solidFill>
              </a:defRPr>
            </a:lvl6pPr>
            <a:lvl7pPr lvl="6" rtl="0">
              <a:spcBef>
                <a:spcPts val="0"/>
              </a:spcBef>
              <a:buClr>
                <a:schemeClr val="lt1"/>
              </a:buClr>
              <a:buSzPts val="1400"/>
              <a:buChar char="●"/>
              <a:defRPr>
                <a:solidFill>
                  <a:schemeClr val="lt1"/>
                </a:solidFill>
              </a:defRPr>
            </a:lvl7pPr>
            <a:lvl8pPr lvl="7" rtl="0">
              <a:spcBef>
                <a:spcPts val="0"/>
              </a:spcBef>
              <a:buClr>
                <a:schemeClr val="lt1"/>
              </a:buClr>
              <a:buSzPts val="1400"/>
              <a:buChar char="○"/>
              <a:defRPr>
                <a:solidFill>
                  <a:schemeClr val="lt1"/>
                </a:solidFill>
              </a:defRPr>
            </a:lvl8pPr>
            <a:lvl9pPr lvl="8" rtl="0">
              <a:spcBef>
                <a:spcPts val="0"/>
              </a:spcBef>
              <a:buClr>
                <a:schemeClr val="lt1"/>
              </a:buClr>
              <a:buSzPts val="1400"/>
              <a:buChar char="■"/>
              <a:defRPr>
                <a:solidFill>
                  <a:schemeClr val="lt1"/>
                </a:solidFill>
              </a:defRPr>
            </a:lvl9pPr>
          </a:lstStyle>
          <a:p/>
        </p:txBody>
      </p:sp>
      <p:sp>
        <p:nvSpPr>
          <p:cNvPr id="92" name="Shape 9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93" name="Shape 93"/>
        <p:cNvGrpSpPr/>
        <p:nvPr/>
      </p:nvGrpSpPr>
      <p:grpSpPr>
        <a:xfrm>
          <a:off x="0" y="0"/>
          <a:ext cx="0" cy="0"/>
          <a:chOff x="0" y="0"/>
          <a:chExt cx="0" cy="0"/>
        </a:xfrm>
      </p:grpSpPr>
      <p:sp>
        <p:nvSpPr>
          <p:cNvPr id="94" name="Shape 94"/>
          <p:cNvSpPr txBox="1"/>
          <p:nvPr>
            <p:ph idx="1" type="body"/>
          </p:nvPr>
        </p:nvSpPr>
        <p:spPr>
          <a:xfrm>
            <a:off x="319500" y="4218925"/>
            <a:ext cx="5998800" cy="598800"/>
          </a:xfrm>
          <a:prstGeom prst="rect">
            <a:avLst/>
          </a:prstGeom>
        </p:spPr>
        <p:txBody>
          <a:bodyPr anchorCtr="0" anchor="ctr" bIns="91425" lIns="91425" rIns="91425" wrap="square" tIns="91425"/>
          <a:lstStyle>
            <a:lvl1pPr lvl="0" rtl="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95" name="Shape 9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96" name="Shape 96"/>
        <p:cNvGrpSpPr/>
        <p:nvPr/>
      </p:nvGrpSpPr>
      <p:grpSpPr>
        <a:xfrm>
          <a:off x="0" y="0"/>
          <a:ext cx="0" cy="0"/>
          <a:chOff x="0" y="0"/>
          <a:chExt cx="0" cy="0"/>
        </a:xfrm>
      </p:grpSpPr>
      <p:sp>
        <p:nvSpPr>
          <p:cNvPr id="97" name="Shape 97"/>
          <p:cNvSpPr/>
          <p:nvPr/>
        </p:nvSpPr>
        <p:spPr>
          <a:xfrm>
            <a:off x="0" y="5045700"/>
            <a:ext cx="9144000" cy="9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98" name="Shape 98"/>
          <p:cNvSpPr txBox="1"/>
          <p:nvPr>
            <p:ph type="title"/>
          </p:nvPr>
        </p:nvSpPr>
        <p:spPr>
          <a:xfrm>
            <a:off x="311700" y="957125"/>
            <a:ext cx="8520600" cy="2128800"/>
          </a:xfrm>
          <a:prstGeom prst="rect">
            <a:avLst/>
          </a:prstGeom>
        </p:spPr>
        <p:txBody>
          <a:bodyPr anchorCtr="0" anchor="ctr" bIns="91425" lIns="91425" rIns="91425" wrap="square" tIns="91425"/>
          <a:lstStyle>
            <a:lvl1pPr lvl="0" rtl="0" algn="ctr">
              <a:spcBef>
                <a:spcPts val="0"/>
              </a:spcBef>
              <a:buClr>
                <a:schemeClr val="lt2"/>
              </a:buClr>
              <a:buSzPts val="16000"/>
              <a:buNone/>
              <a:defRPr sz="16000">
                <a:solidFill>
                  <a:schemeClr val="lt2"/>
                </a:solidFill>
              </a:defRPr>
            </a:lvl1pPr>
            <a:lvl2pPr lvl="1" rtl="0" algn="ctr">
              <a:spcBef>
                <a:spcPts val="0"/>
              </a:spcBef>
              <a:buClr>
                <a:schemeClr val="lt2"/>
              </a:buClr>
              <a:buSzPts val="16000"/>
              <a:buNone/>
              <a:defRPr sz="16000">
                <a:solidFill>
                  <a:schemeClr val="lt2"/>
                </a:solidFill>
              </a:defRPr>
            </a:lvl2pPr>
            <a:lvl3pPr lvl="2" rtl="0" algn="ctr">
              <a:spcBef>
                <a:spcPts val="0"/>
              </a:spcBef>
              <a:buClr>
                <a:schemeClr val="lt2"/>
              </a:buClr>
              <a:buSzPts val="16000"/>
              <a:buNone/>
              <a:defRPr sz="16000">
                <a:solidFill>
                  <a:schemeClr val="lt2"/>
                </a:solidFill>
              </a:defRPr>
            </a:lvl3pPr>
            <a:lvl4pPr lvl="3" rtl="0" algn="ctr">
              <a:spcBef>
                <a:spcPts val="0"/>
              </a:spcBef>
              <a:buClr>
                <a:schemeClr val="lt2"/>
              </a:buClr>
              <a:buSzPts val="16000"/>
              <a:buNone/>
              <a:defRPr sz="16000">
                <a:solidFill>
                  <a:schemeClr val="lt2"/>
                </a:solidFill>
              </a:defRPr>
            </a:lvl4pPr>
            <a:lvl5pPr lvl="4" rtl="0" algn="ctr">
              <a:spcBef>
                <a:spcPts val="0"/>
              </a:spcBef>
              <a:buClr>
                <a:schemeClr val="lt2"/>
              </a:buClr>
              <a:buSzPts val="16000"/>
              <a:buNone/>
              <a:defRPr sz="16000">
                <a:solidFill>
                  <a:schemeClr val="lt2"/>
                </a:solidFill>
              </a:defRPr>
            </a:lvl5pPr>
            <a:lvl6pPr lvl="5" rtl="0" algn="ctr">
              <a:spcBef>
                <a:spcPts val="0"/>
              </a:spcBef>
              <a:buClr>
                <a:schemeClr val="lt2"/>
              </a:buClr>
              <a:buSzPts val="16000"/>
              <a:buNone/>
              <a:defRPr sz="16000">
                <a:solidFill>
                  <a:schemeClr val="lt2"/>
                </a:solidFill>
              </a:defRPr>
            </a:lvl6pPr>
            <a:lvl7pPr lvl="6" rtl="0" algn="ctr">
              <a:spcBef>
                <a:spcPts val="0"/>
              </a:spcBef>
              <a:buClr>
                <a:schemeClr val="lt2"/>
              </a:buClr>
              <a:buSzPts val="16000"/>
              <a:buNone/>
              <a:defRPr sz="16000">
                <a:solidFill>
                  <a:schemeClr val="lt2"/>
                </a:solidFill>
              </a:defRPr>
            </a:lvl7pPr>
            <a:lvl8pPr lvl="7" rtl="0" algn="ctr">
              <a:spcBef>
                <a:spcPts val="0"/>
              </a:spcBef>
              <a:buClr>
                <a:schemeClr val="lt2"/>
              </a:buClr>
              <a:buSzPts val="16000"/>
              <a:buNone/>
              <a:defRPr sz="16000">
                <a:solidFill>
                  <a:schemeClr val="lt2"/>
                </a:solidFill>
              </a:defRPr>
            </a:lvl8pPr>
            <a:lvl9pPr lvl="8" rtl="0" algn="ctr">
              <a:spcBef>
                <a:spcPts val="0"/>
              </a:spcBef>
              <a:buClr>
                <a:schemeClr val="lt2"/>
              </a:buClr>
              <a:buSzPts val="16000"/>
              <a:buNone/>
              <a:defRPr sz="16000">
                <a:solidFill>
                  <a:schemeClr val="lt2"/>
                </a:solidFill>
              </a:defRPr>
            </a:lvl9pPr>
          </a:lstStyle>
          <a:p/>
        </p:txBody>
      </p:sp>
      <p:sp>
        <p:nvSpPr>
          <p:cNvPr id="99" name="Shape 99"/>
          <p:cNvSpPr txBox="1"/>
          <p:nvPr>
            <p:ph idx="1" type="body"/>
          </p:nvPr>
        </p:nvSpPr>
        <p:spPr>
          <a:xfrm>
            <a:off x="311700" y="3162000"/>
            <a:ext cx="8520600" cy="1071600"/>
          </a:xfrm>
          <a:prstGeom prst="rect">
            <a:avLst/>
          </a:prstGeom>
        </p:spPr>
        <p:txBody>
          <a:bodyPr anchorCtr="0" anchor="t" bIns="91425" lIns="91425" rIns="91425" wrap="square" tIns="91425"/>
          <a:lstStyle>
            <a:lvl1pPr lvl="0" rtl="0" algn="ctr">
              <a:spcBef>
                <a:spcPts val="0"/>
              </a:spcBef>
              <a:buSzPts val="1800"/>
              <a:buChar char="●"/>
              <a:defRPr/>
            </a:lvl1pPr>
            <a:lvl2pPr lvl="1" rtl="0" algn="ctr">
              <a:spcBef>
                <a:spcPts val="0"/>
              </a:spcBef>
              <a:buSzPts val="1400"/>
              <a:buChar char="○"/>
              <a:defRPr/>
            </a:lvl2pPr>
            <a:lvl3pPr lvl="2" rtl="0" algn="ctr">
              <a:spcBef>
                <a:spcPts val="0"/>
              </a:spcBef>
              <a:buSzPts val="1400"/>
              <a:buChar char="■"/>
              <a:defRPr/>
            </a:lvl3pPr>
            <a:lvl4pPr lvl="3" rtl="0" algn="ctr">
              <a:spcBef>
                <a:spcPts val="0"/>
              </a:spcBef>
              <a:buSzPts val="1400"/>
              <a:buChar char="●"/>
              <a:defRPr/>
            </a:lvl4pPr>
            <a:lvl5pPr lvl="4" rtl="0" algn="ctr">
              <a:spcBef>
                <a:spcPts val="0"/>
              </a:spcBef>
              <a:buSzPts val="1400"/>
              <a:buChar char="○"/>
              <a:defRPr/>
            </a:lvl5pPr>
            <a:lvl6pPr lvl="5" rtl="0" algn="ctr">
              <a:spcBef>
                <a:spcPts val="0"/>
              </a:spcBef>
              <a:buSzPts val="1400"/>
              <a:buChar char="■"/>
              <a:defRPr/>
            </a:lvl6pPr>
            <a:lvl7pPr lvl="6" rtl="0" algn="ctr">
              <a:spcBef>
                <a:spcPts val="0"/>
              </a:spcBef>
              <a:buSzPts val="1400"/>
              <a:buChar char="●"/>
              <a:defRPr/>
            </a:lvl7pPr>
            <a:lvl8pPr lvl="7" rtl="0" algn="ctr">
              <a:spcBef>
                <a:spcPts val="0"/>
              </a:spcBef>
              <a:buSzPts val="1400"/>
              <a:buChar char="○"/>
              <a:defRPr/>
            </a:lvl8pPr>
            <a:lvl9pPr lvl="8" rtl="0" algn="ctr">
              <a:spcBef>
                <a:spcPts val="0"/>
              </a:spcBef>
              <a:buSzPts val="1400"/>
              <a:buChar char="■"/>
              <a:defRPr/>
            </a:lvl9pPr>
          </a:lstStyle>
          <a:p/>
        </p:txBody>
      </p:sp>
      <p:sp>
        <p:nvSpPr>
          <p:cNvPr id="100" name="Shape 10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01" name="Shape 101"/>
        <p:cNvGrpSpPr/>
        <p:nvPr/>
      </p:nvGrpSpPr>
      <p:grpSpPr>
        <a:xfrm>
          <a:off x="0" y="0"/>
          <a:ext cx="0" cy="0"/>
          <a:chOff x="0" y="0"/>
          <a:chExt cx="0" cy="0"/>
        </a:xfrm>
      </p:grpSpPr>
      <p:sp>
        <p:nvSpPr>
          <p:cNvPr id="102" name="Shape 10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ts val="2800"/>
              <a:buNone/>
              <a:defRPr sz="2800">
                <a:solidFill>
                  <a:schemeClr val="dk1"/>
                </a:solidFil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ts val="1800"/>
              <a:buChar char="●"/>
              <a:defRPr sz="1800">
                <a:solidFill>
                  <a:schemeClr val="dk2"/>
                </a:solidFill>
              </a:defRPr>
            </a:lvl1pPr>
            <a:lvl2pPr lvl="1">
              <a:lnSpc>
                <a:spcPct val="115000"/>
              </a:lnSpc>
              <a:spcBef>
                <a:spcPts val="0"/>
              </a:spcBef>
              <a:spcAft>
                <a:spcPts val="1600"/>
              </a:spcAft>
              <a:buClr>
                <a:schemeClr val="dk2"/>
              </a:buClr>
              <a:buSzPts val="1400"/>
              <a:buChar char="○"/>
              <a:defRPr>
                <a:solidFill>
                  <a:schemeClr val="dk2"/>
                </a:solidFill>
              </a:defRPr>
            </a:lvl2pPr>
            <a:lvl3pPr lvl="2">
              <a:lnSpc>
                <a:spcPct val="115000"/>
              </a:lnSpc>
              <a:spcBef>
                <a:spcPts val="0"/>
              </a:spcBef>
              <a:spcAft>
                <a:spcPts val="1600"/>
              </a:spcAft>
              <a:buClr>
                <a:schemeClr val="dk2"/>
              </a:buClr>
              <a:buSzPts val="1400"/>
              <a:buChar char="■"/>
              <a:defRPr>
                <a:solidFill>
                  <a:schemeClr val="dk2"/>
                </a:solidFill>
              </a:defRPr>
            </a:lvl3pPr>
            <a:lvl4pPr lvl="3">
              <a:lnSpc>
                <a:spcPct val="115000"/>
              </a:lnSpc>
              <a:spcBef>
                <a:spcPts val="0"/>
              </a:spcBef>
              <a:spcAft>
                <a:spcPts val="1600"/>
              </a:spcAft>
              <a:buClr>
                <a:schemeClr val="dk2"/>
              </a:buClr>
              <a:buSzPts val="1400"/>
              <a:buChar char="●"/>
              <a:defRPr>
                <a:solidFill>
                  <a:schemeClr val="dk2"/>
                </a:solidFill>
              </a:defRPr>
            </a:lvl4pPr>
            <a:lvl5pPr lvl="4">
              <a:lnSpc>
                <a:spcPct val="115000"/>
              </a:lnSpc>
              <a:spcBef>
                <a:spcPts val="0"/>
              </a:spcBef>
              <a:spcAft>
                <a:spcPts val="1600"/>
              </a:spcAft>
              <a:buClr>
                <a:schemeClr val="dk2"/>
              </a:buClr>
              <a:buSzPts val="1400"/>
              <a:buChar char="○"/>
              <a:defRPr>
                <a:solidFill>
                  <a:schemeClr val="dk2"/>
                </a:solidFill>
              </a:defRPr>
            </a:lvl5pPr>
            <a:lvl6pPr lvl="5">
              <a:lnSpc>
                <a:spcPct val="115000"/>
              </a:lnSpc>
              <a:spcBef>
                <a:spcPts val="0"/>
              </a:spcBef>
              <a:spcAft>
                <a:spcPts val="1600"/>
              </a:spcAft>
              <a:buClr>
                <a:schemeClr val="dk2"/>
              </a:buClr>
              <a:buSzPts val="1400"/>
              <a:buChar char="■"/>
              <a:defRPr>
                <a:solidFill>
                  <a:schemeClr val="dk2"/>
                </a:solidFill>
              </a:defRPr>
            </a:lvl6pPr>
            <a:lvl7pPr lvl="6">
              <a:lnSpc>
                <a:spcPct val="115000"/>
              </a:lnSpc>
              <a:spcBef>
                <a:spcPts val="0"/>
              </a:spcBef>
              <a:spcAft>
                <a:spcPts val="1600"/>
              </a:spcAft>
              <a:buClr>
                <a:schemeClr val="dk2"/>
              </a:buClr>
              <a:buSzPts val="1400"/>
              <a:buChar char="●"/>
              <a:defRPr>
                <a:solidFill>
                  <a:schemeClr val="dk2"/>
                </a:solidFill>
              </a:defRPr>
            </a:lvl7pPr>
            <a:lvl8pPr lvl="7">
              <a:lnSpc>
                <a:spcPct val="115000"/>
              </a:lnSpc>
              <a:spcBef>
                <a:spcPts val="0"/>
              </a:spcBef>
              <a:spcAft>
                <a:spcPts val="1600"/>
              </a:spcAft>
              <a:buClr>
                <a:schemeClr val="dk2"/>
              </a:buClr>
              <a:buSzPts val="1400"/>
              <a:buChar char="○"/>
              <a:defRPr>
                <a:solidFill>
                  <a:schemeClr val="dk2"/>
                </a:solidFill>
              </a:defRPr>
            </a:lvl8pPr>
            <a:lvl9pPr lvl="8">
              <a:lnSpc>
                <a:spcPct val="115000"/>
              </a:lnSpc>
              <a:spcBef>
                <a:spcPts val="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315925"/>
            <a:ext cx="8520600" cy="831300"/>
          </a:xfrm>
          <a:prstGeom prst="rect">
            <a:avLst/>
          </a:prstGeom>
          <a:noFill/>
          <a:ln>
            <a:noFill/>
          </a:ln>
        </p:spPr>
        <p:txBody>
          <a:bodyPr anchorCtr="0" anchor="b" bIns="91425" lIns="91425" rIns="91425" wrap="square" tIns="91425"/>
          <a:lstStyle>
            <a:lvl1pPr lvl="0" rtl="0">
              <a:spcBef>
                <a:spcPts val="0"/>
              </a:spcBef>
              <a:buClr>
                <a:schemeClr val="dk1"/>
              </a:buClr>
              <a:buSzPts val="4200"/>
              <a:buFont typeface="Economica"/>
              <a:buNone/>
              <a:defRPr sz="4200">
                <a:solidFill>
                  <a:schemeClr val="dk1"/>
                </a:solidFill>
                <a:latin typeface="Economica"/>
                <a:ea typeface="Economica"/>
                <a:cs typeface="Economica"/>
                <a:sym typeface="Economica"/>
              </a:defRPr>
            </a:lvl1pPr>
            <a:lvl2pPr lvl="1" rtl="0">
              <a:spcBef>
                <a:spcPts val="0"/>
              </a:spcBef>
              <a:buClr>
                <a:schemeClr val="dk1"/>
              </a:buClr>
              <a:buSzPts val="4200"/>
              <a:buFont typeface="Economica"/>
              <a:buNone/>
              <a:defRPr sz="4200">
                <a:solidFill>
                  <a:schemeClr val="dk1"/>
                </a:solidFill>
                <a:latin typeface="Economica"/>
                <a:ea typeface="Economica"/>
                <a:cs typeface="Economica"/>
                <a:sym typeface="Economica"/>
              </a:defRPr>
            </a:lvl2pPr>
            <a:lvl3pPr lvl="2" rtl="0">
              <a:spcBef>
                <a:spcPts val="0"/>
              </a:spcBef>
              <a:buClr>
                <a:schemeClr val="dk1"/>
              </a:buClr>
              <a:buSzPts val="4200"/>
              <a:buFont typeface="Economica"/>
              <a:buNone/>
              <a:defRPr sz="4200">
                <a:solidFill>
                  <a:schemeClr val="dk1"/>
                </a:solidFill>
                <a:latin typeface="Economica"/>
                <a:ea typeface="Economica"/>
                <a:cs typeface="Economica"/>
                <a:sym typeface="Economica"/>
              </a:defRPr>
            </a:lvl3pPr>
            <a:lvl4pPr lvl="3" rtl="0">
              <a:spcBef>
                <a:spcPts val="0"/>
              </a:spcBef>
              <a:buClr>
                <a:schemeClr val="dk1"/>
              </a:buClr>
              <a:buSzPts val="4200"/>
              <a:buFont typeface="Economica"/>
              <a:buNone/>
              <a:defRPr sz="4200">
                <a:solidFill>
                  <a:schemeClr val="dk1"/>
                </a:solidFill>
                <a:latin typeface="Economica"/>
                <a:ea typeface="Economica"/>
                <a:cs typeface="Economica"/>
                <a:sym typeface="Economica"/>
              </a:defRPr>
            </a:lvl4pPr>
            <a:lvl5pPr lvl="4" rtl="0">
              <a:spcBef>
                <a:spcPts val="0"/>
              </a:spcBef>
              <a:buClr>
                <a:schemeClr val="dk1"/>
              </a:buClr>
              <a:buSzPts val="4200"/>
              <a:buFont typeface="Economica"/>
              <a:buNone/>
              <a:defRPr sz="4200">
                <a:solidFill>
                  <a:schemeClr val="dk1"/>
                </a:solidFill>
                <a:latin typeface="Economica"/>
                <a:ea typeface="Economica"/>
                <a:cs typeface="Economica"/>
                <a:sym typeface="Economica"/>
              </a:defRPr>
            </a:lvl5pPr>
            <a:lvl6pPr lvl="5" rtl="0">
              <a:spcBef>
                <a:spcPts val="0"/>
              </a:spcBef>
              <a:buClr>
                <a:schemeClr val="dk1"/>
              </a:buClr>
              <a:buSzPts val="4200"/>
              <a:buFont typeface="Economica"/>
              <a:buNone/>
              <a:defRPr sz="4200">
                <a:solidFill>
                  <a:schemeClr val="dk1"/>
                </a:solidFill>
                <a:latin typeface="Economica"/>
                <a:ea typeface="Economica"/>
                <a:cs typeface="Economica"/>
                <a:sym typeface="Economica"/>
              </a:defRPr>
            </a:lvl6pPr>
            <a:lvl7pPr lvl="6" rtl="0">
              <a:spcBef>
                <a:spcPts val="0"/>
              </a:spcBef>
              <a:buClr>
                <a:schemeClr val="dk1"/>
              </a:buClr>
              <a:buSzPts val="4200"/>
              <a:buFont typeface="Economica"/>
              <a:buNone/>
              <a:defRPr sz="4200">
                <a:solidFill>
                  <a:schemeClr val="dk1"/>
                </a:solidFill>
                <a:latin typeface="Economica"/>
                <a:ea typeface="Economica"/>
                <a:cs typeface="Economica"/>
                <a:sym typeface="Economica"/>
              </a:defRPr>
            </a:lvl7pPr>
            <a:lvl8pPr lvl="7" rtl="0">
              <a:spcBef>
                <a:spcPts val="0"/>
              </a:spcBef>
              <a:buClr>
                <a:schemeClr val="dk1"/>
              </a:buClr>
              <a:buSzPts val="4200"/>
              <a:buFont typeface="Economica"/>
              <a:buNone/>
              <a:defRPr sz="4200">
                <a:solidFill>
                  <a:schemeClr val="dk1"/>
                </a:solidFill>
                <a:latin typeface="Economica"/>
                <a:ea typeface="Economica"/>
                <a:cs typeface="Economica"/>
                <a:sym typeface="Economica"/>
              </a:defRPr>
            </a:lvl8pPr>
            <a:lvl9pPr lvl="8" rtl="0">
              <a:spcBef>
                <a:spcPts val="0"/>
              </a:spcBef>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52" name="Shape 52"/>
          <p:cNvSpPr txBox="1"/>
          <p:nvPr>
            <p:ph idx="1" type="body"/>
          </p:nvPr>
        </p:nvSpPr>
        <p:spPr>
          <a:xfrm>
            <a:off x="311700" y="1225225"/>
            <a:ext cx="8520600" cy="3354000"/>
          </a:xfrm>
          <a:prstGeom prst="rect">
            <a:avLst/>
          </a:prstGeom>
          <a:noFill/>
          <a:ln>
            <a:noFill/>
          </a:ln>
        </p:spPr>
        <p:txBody>
          <a:bodyPr anchorCtr="0" anchor="t" bIns="91425" lIns="91425" rIns="91425" wrap="square" tIns="91425"/>
          <a:lstStyle>
            <a:lvl1pPr lvl="0" rtl="0">
              <a:lnSpc>
                <a:spcPct val="115000"/>
              </a:lnSpc>
              <a:spcBef>
                <a:spcPts val="0"/>
              </a:spcBef>
              <a:spcAft>
                <a:spcPts val="1600"/>
              </a:spcAft>
              <a:buClr>
                <a:schemeClr val="dk1"/>
              </a:buClr>
              <a:buSzPts val="1800"/>
              <a:buFont typeface="Open Sans"/>
              <a:buChar char="●"/>
              <a:defRPr sz="1800">
                <a:solidFill>
                  <a:schemeClr val="dk1"/>
                </a:solidFill>
                <a:latin typeface="Open Sans"/>
                <a:ea typeface="Open Sans"/>
                <a:cs typeface="Open Sans"/>
                <a:sym typeface="Open Sans"/>
              </a:defRPr>
            </a:lvl1pPr>
            <a:lvl2pPr lvl="1" rtl="0">
              <a:lnSpc>
                <a:spcPct val="115000"/>
              </a:lnSpc>
              <a:spcBef>
                <a:spcPts val="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2pPr>
            <a:lvl3pPr lvl="2" rtl="0">
              <a:lnSpc>
                <a:spcPct val="115000"/>
              </a:lnSpc>
              <a:spcBef>
                <a:spcPts val="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3pPr>
            <a:lvl4pPr lvl="3" rtl="0">
              <a:lnSpc>
                <a:spcPct val="115000"/>
              </a:lnSpc>
              <a:spcBef>
                <a:spcPts val="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4pPr>
            <a:lvl5pPr lvl="4" rtl="0">
              <a:lnSpc>
                <a:spcPct val="115000"/>
              </a:lnSpc>
              <a:spcBef>
                <a:spcPts val="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5pPr>
            <a:lvl6pPr lvl="5" rtl="0">
              <a:lnSpc>
                <a:spcPct val="115000"/>
              </a:lnSpc>
              <a:spcBef>
                <a:spcPts val="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6pPr>
            <a:lvl7pPr lvl="6" rtl="0">
              <a:lnSpc>
                <a:spcPct val="115000"/>
              </a:lnSpc>
              <a:spcBef>
                <a:spcPts val="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7pPr>
            <a:lvl8pPr lvl="7" rtl="0">
              <a:lnSpc>
                <a:spcPct val="115000"/>
              </a:lnSpc>
              <a:spcBef>
                <a:spcPts val="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8pPr>
            <a:lvl9pPr lvl="8" rtl="0">
              <a:lnSpc>
                <a:spcPct val="115000"/>
              </a:lnSpc>
              <a:spcBef>
                <a:spcPts val="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53" name="Shape 53"/>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rtl="0" algn="r">
              <a:spcBef>
                <a:spcPts val="0"/>
              </a:spcBef>
              <a:buNone/>
            </a:pPr>
            <a:fld id="{00000000-1234-1234-1234-123412341234}" type="slidenum">
              <a:rPr lang="en" sz="1000">
                <a:solidFill>
                  <a:schemeClr val="dk1"/>
                </a:solidFill>
                <a:latin typeface="Economica"/>
                <a:ea typeface="Economica"/>
                <a:cs typeface="Economica"/>
                <a:sym typeface="Economica"/>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22.png"/><Relationship Id="rId8"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49.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33.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54.png"/><Relationship Id="rId6" Type="http://schemas.openxmlformats.org/officeDocument/2006/relationships/image" Target="../media/image56.png"/><Relationship Id="rId7" Type="http://schemas.openxmlformats.org/officeDocument/2006/relationships/image" Target="../media/image4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6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46.png"/><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51.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3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52.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55.png"/><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hyperlink" Target="https://github.com/akshya672222/SSW695_Team7" TargetMode="External"/><Relationship Id="rId4" Type="http://schemas.openxmlformats.org/officeDocument/2006/relationships/hyperlink" Target="https://github.com/akshya672222/SSW695_Team7" TargetMode="External"/><Relationship Id="rId5" Type="http://schemas.openxmlformats.org/officeDocument/2006/relationships/image" Target="../media/image65.png"/><Relationship Id="rId6" Type="http://schemas.openxmlformats.org/officeDocument/2006/relationships/image" Target="../media/image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58.png"/><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6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63.png"/><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ctrTitle"/>
          </p:nvPr>
        </p:nvSpPr>
        <p:spPr>
          <a:xfrm>
            <a:off x="3759875" y="2408663"/>
            <a:ext cx="1818000" cy="768600"/>
          </a:xfrm>
          <a:prstGeom prst="rect">
            <a:avLst/>
          </a:prstGeom>
        </p:spPr>
        <p:txBody>
          <a:bodyPr anchorCtr="0" anchor="b" bIns="91425" lIns="91425" rIns="91425" wrap="square" tIns="91425">
            <a:noAutofit/>
          </a:bodyPr>
          <a:lstStyle/>
          <a:p>
            <a:pPr indent="0" lvl="0" marL="0">
              <a:spcBef>
                <a:spcPts val="0"/>
              </a:spcBef>
              <a:buNone/>
            </a:pPr>
            <a:r>
              <a:t/>
            </a:r>
            <a:endParaRPr b="1">
              <a:solidFill>
                <a:schemeClr val="accent2"/>
              </a:solidFill>
            </a:endParaRPr>
          </a:p>
          <a:p>
            <a:pPr indent="0" lvl="0" marL="0">
              <a:spcBef>
                <a:spcPts val="0"/>
              </a:spcBef>
              <a:buNone/>
            </a:pPr>
            <a:r>
              <a:t/>
            </a:r>
            <a:endParaRPr b="1">
              <a:solidFill>
                <a:schemeClr val="accent2"/>
              </a:solidFill>
            </a:endParaRPr>
          </a:p>
          <a:p>
            <a:pPr indent="0" lvl="0" marL="0" rtl="0">
              <a:spcBef>
                <a:spcPts val="0"/>
              </a:spcBef>
              <a:buNone/>
            </a:pPr>
            <a:r>
              <a:rPr b="1" lang="en">
                <a:solidFill>
                  <a:schemeClr val="accent2"/>
                </a:solidFill>
              </a:rPr>
              <a:t>   </a:t>
            </a:r>
            <a:r>
              <a:rPr b="1" lang="en">
                <a:solidFill>
                  <a:schemeClr val="accent2"/>
                </a:solidFill>
              </a:rPr>
              <a:t>Reportal </a:t>
            </a:r>
          </a:p>
        </p:txBody>
      </p:sp>
      <p:sp>
        <p:nvSpPr>
          <p:cNvPr id="108" name="Shape 108"/>
          <p:cNvSpPr txBox="1"/>
          <p:nvPr>
            <p:ph idx="1" type="subTitle"/>
          </p:nvPr>
        </p:nvSpPr>
        <p:spPr>
          <a:xfrm>
            <a:off x="3044700" y="3475905"/>
            <a:ext cx="3054600" cy="701400"/>
          </a:xfrm>
          <a:prstGeom prst="rect">
            <a:avLst/>
          </a:prstGeom>
        </p:spPr>
        <p:txBody>
          <a:bodyPr anchorCtr="0" anchor="t" bIns="91425" lIns="91425" rIns="91425" wrap="square" tIns="91425">
            <a:noAutofit/>
          </a:bodyPr>
          <a:lstStyle/>
          <a:p>
            <a:pPr indent="0" lvl="0" marL="0" rtl="0">
              <a:spcBef>
                <a:spcPts val="0"/>
              </a:spcBef>
              <a:buNone/>
            </a:pPr>
            <a:r>
              <a:rPr lang="en"/>
              <a:t>Akshay - Celeste - Maha - Prateek - Pranay - Rafif - Sonali </a:t>
            </a:r>
          </a:p>
        </p:txBody>
      </p:sp>
      <p:pic>
        <p:nvPicPr>
          <p:cNvPr descr="icon.png" id="109" name="Shape 109"/>
          <p:cNvPicPr preferRelativeResize="0"/>
          <p:nvPr/>
        </p:nvPicPr>
        <p:blipFill>
          <a:blip r:embed="rId3">
            <a:alphaModFix/>
          </a:blip>
          <a:stretch>
            <a:fillRect/>
          </a:stretch>
        </p:blipFill>
        <p:spPr>
          <a:xfrm>
            <a:off x="3958412" y="882850"/>
            <a:ext cx="1227175" cy="1227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311700" y="196075"/>
            <a:ext cx="8520600" cy="922800"/>
          </a:xfrm>
          <a:prstGeom prst="rect">
            <a:avLst/>
          </a:prstGeom>
        </p:spPr>
        <p:txBody>
          <a:bodyPr anchorCtr="0" anchor="b" bIns="91425" lIns="91425" rIns="91425" wrap="square" tIns="91425">
            <a:noAutofit/>
          </a:bodyPr>
          <a:lstStyle/>
          <a:p>
            <a:pPr indent="0" lvl="0" marL="0" rtl="0">
              <a:spcBef>
                <a:spcPts val="0"/>
              </a:spcBef>
              <a:buNone/>
            </a:pPr>
            <a:r>
              <a:rPr b="1" lang="en">
                <a:solidFill>
                  <a:schemeClr val="accent3"/>
                </a:solidFill>
              </a:rPr>
              <a:t>Architecture - 4+1 view</a:t>
            </a:r>
          </a:p>
        </p:txBody>
      </p:sp>
      <p:pic>
        <p:nvPicPr>
          <p:cNvPr id="173" name="Shape 173"/>
          <p:cNvPicPr preferRelativeResize="0"/>
          <p:nvPr/>
        </p:nvPicPr>
        <p:blipFill>
          <a:blip r:embed="rId3">
            <a:alphaModFix/>
          </a:blip>
          <a:stretch>
            <a:fillRect/>
          </a:stretch>
        </p:blipFill>
        <p:spPr>
          <a:xfrm>
            <a:off x="1746700" y="1466150"/>
            <a:ext cx="5234450" cy="3282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p:nvPr/>
        </p:nvSpPr>
        <p:spPr>
          <a:xfrm>
            <a:off x="414450" y="791650"/>
            <a:ext cx="2303100" cy="34803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b="1" lang="en" sz="3600">
                <a:solidFill>
                  <a:schemeClr val="accent2"/>
                </a:solidFill>
                <a:latin typeface="Economica"/>
                <a:ea typeface="Economica"/>
                <a:cs typeface="Economica"/>
                <a:sym typeface="Economica"/>
              </a:rPr>
              <a:t>Use-Case</a:t>
            </a:r>
            <a:r>
              <a:rPr b="1" lang="en" sz="3600">
                <a:solidFill>
                  <a:schemeClr val="accent2"/>
                </a:solidFill>
                <a:latin typeface="Economica"/>
                <a:ea typeface="Economica"/>
                <a:cs typeface="Economica"/>
                <a:sym typeface="Economica"/>
              </a:rPr>
              <a:t> View</a:t>
            </a:r>
            <a:r>
              <a:rPr b="1" lang="en" sz="3600">
                <a:solidFill>
                  <a:srgbClr val="0145AC"/>
                </a:solidFill>
                <a:latin typeface="Economica"/>
                <a:ea typeface="Economica"/>
                <a:cs typeface="Economica"/>
                <a:sym typeface="Economica"/>
              </a:rPr>
              <a:t> </a:t>
            </a:r>
          </a:p>
          <a:p>
            <a:pPr indent="0" lvl="0" marL="0" rtl="0" algn="ctr">
              <a:spcBef>
                <a:spcPts val="0"/>
              </a:spcBef>
              <a:buNone/>
            </a:pPr>
            <a:r>
              <a:t/>
            </a:r>
            <a:endParaRPr sz="3600">
              <a:solidFill>
                <a:srgbClr val="82C7A5"/>
              </a:solidFill>
              <a:latin typeface="Economica"/>
              <a:ea typeface="Economica"/>
              <a:cs typeface="Economica"/>
              <a:sym typeface="Economica"/>
            </a:endParaRPr>
          </a:p>
          <a:p>
            <a:pPr indent="0" lvl="0" marL="0" rtl="0" algn="ctr">
              <a:spcBef>
                <a:spcPts val="0"/>
              </a:spcBef>
              <a:buNone/>
            </a:pPr>
            <a:r>
              <a:rPr lang="en" sz="3600">
                <a:solidFill>
                  <a:srgbClr val="82C7A5"/>
                </a:solidFill>
                <a:latin typeface="Economica"/>
                <a:ea typeface="Economica"/>
                <a:cs typeface="Economica"/>
                <a:sym typeface="Economica"/>
              </a:rPr>
              <a:t>Scenario</a:t>
            </a:r>
          </a:p>
        </p:txBody>
      </p:sp>
      <p:sp>
        <p:nvSpPr>
          <p:cNvPr id="179" name="Shape 179"/>
          <p:cNvSpPr txBox="1"/>
          <p:nvPr>
            <p:ph idx="1" type="body"/>
          </p:nvPr>
        </p:nvSpPr>
        <p:spPr>
          <a:xfrm>
            <a:off x="4532300" y="745300"/>
            <a:ext cx="4062000" cy="3573000"/>
          </a:xfrm>
          <a:prstGeom prst="rect">
            <a:avLst/>
          </a:prstGeom>
        </p:spPr>
        <p:txBody>
          <a:bodyPr anchorCtr="0" anchor="t" bIns="91425" lIns="91425" rIns="91425" wrap="square" tIns="91425">
            <a:noAutofit/>
          </a:bodyPr>
          <a:lstStyle/>
          <a:p>
            <a:pPr indent="0" lvl="0" marL="0" rtl="0">
              <a:spcBef>
                <a:spcPts val="0"/>
              </a:spcBef>
              <a:buNone/>
            </a:pPr>
            <a:r>
              <a:rPr b="1" lang="en" sz="2400">
                <a:solidFill>
                  <a:srgbClr val="000000"/>
                </a:solidFill>
                <a:latin typeface="Economica"/>
                <a:ea typeface="Economica"/>
                <a:cs typeface="Economica"/>
                <a:sym typeface="Economica"/>
              </a:rPr>
              <a:t>1-  User Registers</a:t>
            </a:r>
          </a:p>
          <a:p>
            <a:pPr indent="0" lvl="0" marL="0" rtl="0">
              <a:spcBef>
                <a:spcPts val="0"/>
              </a:spcBef>
              <a:buNone/>
            </a:pPr>
            <a:r>
              <a:rPr b="1" lang="en" sz="2400">
                <a:solidFill>
                  <a:srgbClr val="000000"/>
                </a:solidFill>
                <a:latin typeface="Economica"/>
                <a:ea typeface="Economica"/>
                <a:cs typeface="Economica"/>
                <a:sym typeface="Economica"/>
              </a:rPr>
              <a:t>2- User logs in</a:t>
            </a:r>
          </a:p>
          <a:p>
            <a:pPr indent="0" lvl="0" marL="0">
              <a:spcBef>
                <a:spcPts val="0"/>
              </a:spcBef>
              <a:buNone/>
            </a:pPr>
            <a:r>
              <a:rPr b="1" lang="en" sz="2400">
                <a:solidFill>
                  <a:srgbClr val="000000"/>
                </a:solidFill>
                <a:latin typeface="Economica"/>
                <a:ea typeface="Economica"/>
                <a:cs typeface="Economica"/>
                <a:sym typeface="Economica"/>
              </a:rPr>
              <a:t>3- User posts an Issue</a:t>
            </a:r>
          </a:p>
          <a:p>
            <a:pPr indent="0" lvl="0" marL="0">
              <a:spcBef>
                <a:spcPts val="0"/>
              </a:spcBef>
              <a:buNone/>
            </a:pPr>
            <a:r>
              <a:rPr b="1" lang="en" sz="2400">
                <a:solidFill>
                  <a:srgbClr val="000000"/>
                </a:solidFill>
                <a:latin typeface="Economica"/>
                <a:ea typeface="Economica"/>
                <a:cs typeface="Economica"/>
                <a:sym typeface="Economica"/>
              </a:rPr>
              <a:t>4- User views all posts</a:t>
            </a:r>
          </a:p>
          <a:p>
            <a:pPr indent="0" lvl="0" marL="0" rtl="0">
              <a:spcBef>
                <a:spcPts val="0"/>
              </a:spcBef>
              <a:buNone/>
            </a:pPr>
            <a:r>
              <a:rPr b="1" lang="en" sz="2400">
                <a:solidFill>
                  <a:srgbClr val="000000"/>
                </a:solidFill>
                <a:latin typeface="Economica"/>
                <a:ea typeface="Economica"/>
                <a:cs typeface="Economica"/>
                <a:sym typeface="Economica"/>
              </a:rPr>
              <a:t>5- User views their post history</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p:nvPr/>
        </p:nvSpPr>
        <p:spPr>
          <a:xfrm>
            <a:off x="373200" y="633850"/>
            <a:ext cx="3092100" cy="34803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b="1" lang="en" sz="3600">
                <a:solidFill>
                  <a:schemeClr val="accent2"/>
                </a:solidFill>
                <a:latin typeface="Economica"/>
                <a:ea typeface="Economica"/>
                <a:cs typeface="Economica"/>
                <a:sym typeface="Economica"/>
              </a:rPr>
              <a:t>Physical View</a:t>
            </a:r>
            <a:r>
              <a:rPr b="1" lang="en" sz="3600">
                <a:solidFill>
                  <a:srgbClr val="0145AC"/>
                </a:solidFill>
              </a:rPr>
              <a:t> </a:t>
            </a:r>
          </a:p>
          <a:p>
            <a:pPr indent="0" lvl="0" marL="0" rtl="0" algn="ctr">
              <a:spcBef>
                <a:spcPts val="0"/>
              </a:spcBef>
              <a:buNone/>
            </a:pPr>
            <a:r>
              <a:t/>
            </a:r>
            <a:endParaRPr sz="3600">
              <a:solidFill>
                <a:srgbClr val="82C7A5"/>
              </a:solidFill>
            </a:endParaRPr>
          </a:p>
          <a:p>
            <a:pPr indent="0" lvl="0" marL="0" rtl="0" algn="ctr">
              <a:spcBef>
                <a:spcPts val="0"/>
              </a:spcBef>
              <a:buNone/>
            </a:pPr>
            <a:r>
              <a:rPr lang="en" sz="3600">
                <a:solidFill>
                  <a:srgbClr val="82C7A5"/>
                </a:solidFill>
                <a:latin typeface="Economica"/>
                <a:ea typeface="Economica"/>
                <a:cs typeface="Economica"/>
                <a:sym typeface="Economica"/>
              </a:rPr>
              <a:t>Deployment</a:t>
            </a:r>
          </a:p>
          <a:p>
            <a:pPr indent="0" lvl="0" marL="0" rtl="0" algn="ctr">
              <a:spcBef>
                <a:spcPts val="0"/>
              </a:spcBef>
              <a:buNone/>
            </a:pPr>
            <a:r>
              <a:rPr lang="en" sz="3600">
                <a:solidFill>
                  <a:srgbClr val="82C7A5"/>
                </a:solidFill>
                <a:latin typeface="Economica"/>
                <a:ea typeface="Economica"/>
                <a:cs typeface="Economica"/>
                <a:sym typeface="Economica"/>
              </a:rPr>
              <a:t> Diagram</a:t>
            </a:r>
          </a:p>
        </p:txBody>
      </p:sp>
      <p:pic>
        <p:nvPicPr>
          <p:cNvPr id="185" name="Shape 185"/>
          <p:cNvPicPr preferRelativeResize="0"/>
          <p:nvPr/>
        </p:nvPicPr>
        <p:blipFill rotWithShape="1">
          <a:blip r:embed="rId3">
            <a:alphaModFix/>
          </a:blip>
          <a:srcRect b="0" l="0" r="0" t="7313"/>
          <a:stretch/>
        </p:blipFill>
        <p:spPr>
          <a:xfrm>
            <a:off x="3515225" y="633850"/>
            <a:ext cx="5261550" cy="38758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p:nvPr/>
        </p:nvSpPr>
        <p:spPr>
          <a:xfrm>
            <a:off x="582900" y="987825"/>
            <a:ext cx="3092100" cy="34803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b="1" lang="en" sz="3600">
                <a:solidFill>
                  <a:schemeClr val="accent2"/>
                </a:solidFill>
                <a:latin typeface="Economica"/>
                <a:ea typeface="Economica"/>
                <a:cs typeface="Economica"/>
                <a:sym typeface="Economica"/>
              </a:rPr>
              <a:t>Development  View </a:t>
            </a:r>
          </a:p>
          <a:p>
            <a:pPr indent="0" lvl="0" marL="0" rtl="0" algn="ctr">
              <a:spcBef>
                <a:spcPts val="0"/>
              </a:spcBef>
              <a:buNone/>
            </a:pPr>
            <a:r>
              <a:t/>
            </a:r>
            <a:endParaRPr sz="3600">
              <a:solidFill>
                <a:srgbClr val="82C7A5"/>
              </a:solidFill>
              <a:latin typeface="Economica"/>
              <a:ea typeface="Economica"/>
              <a:cs typeface="Economica"/>
              <a:sym typeface="Economica"/>
            </a:endParaRPr>
          </a:p>
          <a:p>
            <a:pPr indent="0" lvl="0" marL="0" rtl="0" algn="ctr">
              <a:spcBef>
                <a:spcPts val="0"/>
              </a:spcBef>
              <a:buNone/>
            </a:pPr>
            <a:r>
              <a:rPr lang="en" sz="3600">
                <a:solidFill>
                  <a:srgbClr val="82C7A5"/>
                </a:solidFill>
                <a:latin typeface="Economica"/>
                <a:ea typeface="Economica"/>
                <a:cs typeface="Economica"/>
                <a:sym typeface="Economica"/>
              </a:rPr>
              <a:t>Component</a:t>
            </a:r>
          </a:p>
          <a:p>
            <a:pPr indent="0" lvl="0" marL="0" rtl="0" algn="ctr">
              <a:spcBef>
                <a:spcPts val="0"/>
              </a:spcBef>
              <a:buNone/>
            </a:pPr>
            <a:r>
              <a:rPr lang="en" sz="3600">
                <a:solidFill>
                  <a:srgbClr val="82C7A5"/>
                </a:solidFill>
                <a:latin typeface="Economica"/>
                <a:ea typeface="Economica"/>
                <a:cs typeface="Economica"/>
                <a:sym typeface="Economica"/>
              </a:rPr>
              <a:t> Diagram</a:t>
            </a:r>
          </a:p>
        </p:txBody>
      </p:sp>
      <p:pic>
        <p:nvPicPr>
          <p:cNvPr id="191" name="Shape 191"/>
          <p:cNvPicPr preferRelativeResize="0"/>
          <p:nvPr/>
        </p:nvPicPr>
        <p:blipFill rotWithShape="1">
          <a:blip r:embed="rId3">
            <a:alphaModFix/>
          </a:blip>
          <a:srcRect b="0" l="0" r="0" t="0"/>
          <a:stretch/>
        </p:blipFill>
        <p:spPr>
          <a:xfrm>
            <a:off x="4394800" y="281975"/>
            <a:ext cx="3843050" cy="4659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p:nvPr/>
        </p:nvSpPr>
        <p:spPr>
          <a:xfrm>
            <a:off x="931250" y="741725"/>
            <a:ext cx="2165100" cy="34803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b="1" lang="en" sz="3600">
                <a:solidFill>
                  <a:schemeClr val="accent2"/>
                </a:solidFill>
                <a:latin typeface="Economica"/>
                <a:ea typeface="Economica"/>
                <a:cs typeface="Economica"/>
                <a:sym typeface="Economica"/>
              </a:rPr>
              <a:t>Logical View</a:t>
            </a:r>
            <a:r>
              <a:rPr b="1" lang="en" sz="3600">
                <a:solidFill>
                  <a:srgbClr val="0145AC"/>
                </a:solidFill>
                <a:latin typeface="Economica"/>
                <a:ea typeface="Economica"/>
                <a:cs typeface="Economica"/>
                <a:sym typeface="Economica"/>
              </a:rPr>
              <a:t> </a:t>
            </a:r>
          </a:p>
          <a:p>
            <a:pPr indent="0" lvl="0" marL="0" rtl="0" algn="ctr">
              <a:spcBef>
                <a:spcPts val="0"/>
              </a:spcBef>
              <a:buNone/>
            </a:pPr>
            <a:r>
              <a:t/>
            </a:r>
            <a:endParaRPr sz="3600">
              <a:solidFill>
                <a:srgbClr val="82C7A5"/>
              </a:solidFill>
              <a:latin typeface="Economica"/>
              <a:ea typeface="Economica"/>
              <a:cs typeface="Economica"/>
              <a:sym typeface="Economica"/>
            </a:endParaRPr>
          </a:p>
          <a:p>
            <a:pPr indent="0" lvl="0" marL="0" rtl="0" algn="ctr">
              <a:spcBef>
                <a:spcPts val="0"/>
              </a:spcBef>
              <a:buNone/>
            </a:pPr>
            <a:r>
              <a:rPr lang="en" sz="3600">
                <a:solidFill>
                  <a:srgbClr val="82C7A5"/>
                </a:solidFill>
                <a:latin typeface="Economica"/>
                <a:ea typeface="Economica"/>
                <a:cs typeface="Economica"/>
                <a:sym typeface="Economica"/>
              </a:rPr>
              <a:t>State Diagram</a:t>
            </a:r>
          </a:p>
        </p:txBody>
      </p:sp>
      <p:pic>
        <p:nvPicPr>
          <p:cNvPr id="197" name="Shape 197"/>
          <p:cNvPicPr preferRelativeResize="0"/>
          <p:nvPr/>
        </p:nvPicPr>
        <p:blipFill rotWithShape="1">
          <a:blip r:embed="rId3">
            <a:alphaModFix/>
          </a:blip>
          <a:srcRect b="2508" l="3605" r="3938" t="6607"/>
          <a:stretch/>
        </p:blipFill>
        <p:spPr>
          <a:xfrm>
            <a:off x="3681600" y="276725"/>
            <a:ext cx="4897974" cy="4590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id="202" name="Shape 202"/>
          <p:cNvPicPr preferRelativeResize="0"/>
          <p:nvPr/>
        </p:nvPicPr>
        <p:blipFill>
          <a:blip r:embed="rId3">
            <a:alphaModFix/>
          </a:blip>
          <a:stretch>
            <a:fillRect/>
          </a:stretch>
        </p:blipFill>
        <p:spPr>
          <a:xfrm>
            <a:off x="3896550" y="711150"/>
            <a:ext cx="4327775" cy="3958601"/>
          </a:xfrm>
          <a:prstGeom prst="rect">
            <a:avLst/>
          </a:prstGeom>
          <a:noFill/>
          <a:ln>
            <a:noFill/>
          </a:ln>
        </p:spPr>
      </p:pic>
      <p:sp>
        <p:nvSpPr>
          <p:cNvPr id="203" name="Shape 203"/>
          <p:cNvSpPr/>
          <p:nvPr/>
        </p:nvSpPr>
        <p:spPr>
          <a:xfrm>
            <a:off x="1071075" y="821000"/>
            <a:ext cx="2165100" cy="34803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b="1" lang="en" sz="3600">
                <a:solidFill>
                  <a:schemeClr val="accent2"/>
                </a:solidFill>
                <a:latin typeface="Economica"/>
                <a:ea typeface="Economica"/>
                <a:cs typeface="Economica"/>
                <a:sym typeface="Economica"/>
              </a:rPr>
              <a:t>Logical View </a:t>
            </a:r>
          </a:p>
          <a:p>
            <a:pPr indent="0" lvl="0" marL="0" rtl="0" algn="ctr">
              <a:spcBef>
                <a:spcPts val="0"/>
              </a:spcBef>
              <a:buNone/>
            </a:pPr>
            <a:r>
              <a:t/>
            </a:r>
            <a:endParaRPr sz="3600">
              <a:solidFill>
                <a:srgbClr val="82C7A5"/>
              </a:solidFill>
              <a:latin typeface="Economica"/>
              <a:ea typeface="Economica"/>
              <a:cs typeface="Economica"/>
              <a:sym typeface="Economica"/>
            </a:endParaRPr>
          </a:p>
          <a:p>
            <a:pPr indent="0" lvl="0" marL="0" rtl="0" algn="ctr">
              <a:spcBef>
                <a:spcPts val="0"/>
              </a:spcBef>
              <a:buNone/>
            </a:pPr>
            <a:r>
              <a:rPr lang="en" sz="3600">
                <a:solidFill>
                  <a:srgbClr val="82C7A5"/>
                </a:solidFill>
                <a:latin typeface="Economica"/>
                <a:ea typeface="Economica"/>
                <a:cs typeface="Economica"/>
                <a:sym typeface="Economica"/>
              </a:rPr>
              <a:t>Class</a:t>
            </a:r>
          </a:p>
          <a:p>
            <a:pPr indent="0" lvl="0" marL="0" rtl="0" algn="ctr">
              <a:spcBef>
                <a:spcPts val="0"/>
              </a:spcBef>
              <a:buNone/>
            </a:pPr>
            <a:r>
              <a:rPr lang="en" sz="3600">
                <a:solidFill>
                  <a:srgbClr val="82C7A5"/>
                </a:solidFill>
                <a:latin typeface="Economica"/>
                <a:ea typeface="Economica"/>
                <a:cs typeface="Economica"/>
                <a:sym typeface="Economica"/>
              </a:rPr>
              <a:t>Diagram</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p:nvPr/>
        </p:nvSpPr>
        <p:spPr>
          <a:xfrm>
            <a:off x="414450" y="791650"/>
            <a:ext cx="2165100" cy="34803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b="1" lang="en" sz="3600">
                <a:solidFill>
                  <a:schemeClr val="accent2"/>
                </a:solidFill>
                <a:latin typeface="Economica"/>
                <a:ea typeface="Economica"/>
                <a:cs typeface="Economica"/>
                <a:sym typeface="Economica"/>
              </a:rPr>
              <a:t>Process View</a:t>
            </a:r>
            <a:r>
              <a:rPr b="1" lang="en" sz="3600">
                <a:solidFill>
                  <a:srgbClr val="0145AC"/>
                </a:solidFill>
                <a:latin typeface="Economica"/>
                <a:ea typeface="Economica"/>
                <a:cs typeface="Economica"/>
                <a:sym typeface="Economica"/>
              </a:rPr>
              <a:t> </a:t>
            </a:r>
          </a:p>
          <a:p>
            <a:pPr indent="0" lvl="0" marL="0" rtl="0" algn="ctr">
              <a:spcBef>
                <a:spcPts val="0"/>
              </a:spcBef>
              <a:buNone/>
            </a:pPr>
            <a:r>
              <a:t/>
            </a:r>
            <a:endParaRPr sz="3600">
              <a:solidFill>
                <a:srgbClr val="82C7A5"/>
              </a:solidFill>
              <a:latin typeface="Economica"/>
              <a:ea typeface="Economica"/>
              <a:cs typeface="Economica"/>
              <a:sym typeface="Economica"/>
            </a:endParaRPr>
          </a:p>
          <a:p>
            <a:pPr indent="0" lvl="0" marL="0" rtl="0" algn="ctr">
              <a:spcBef>
                <a:spcPts val="0"/>
              </a:spcBef>
              <a:buNone/>
            </a:pPr>
            <a:r>
              <a:rPr lang="en" sz="3600">
                <a:solidFill>
                  <a:srgbClr val="82C7A5"/>
                </a:solidFill>
                <a:latin typeface="Economica"/>
                <a:ea typeface="Economica"/>
                <a:cs typeface="Economica"/>
                <a:sym typeface="Economica"/>
              </a:rPr>
              <a:t>Activity Diagram</a:t>
            </a:r>
          </a:p>
        </p:txBody>
      </p:sp>
      <p:pic>
        <p:nvPicPr>
          <p:cNvPr id="209" name="Shape 209"/>
          <p:cNvPicPr preferRelativeResize="0"/>
          <p:nvPr/>
        </p:nvPicPr>
        <p:blipFill rotWithShape="1">
          <a:blip r:embed="rId3">
            <a:alphaModFix/>
          </a:blip>
          <a:srcRect b="9099" l="4752" r="0" t="0"/>
          <a:stretch/>
        </p:blipFill>
        <p:spPr>
          <a:xfrm>
            <a:off x="3019000" y="323825"/>
            <a:ext cx="5776349" cy="4675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0" lvl="0" marL="0">
              <a:spcBef>
                <a:spcPts val="0"/>
              </a:spcBef>
              <a:buNone/>
            </a:pPr>
            <a:r>
              <a:rPr lang="en"/>
              <a:t>Burn down chart</a:t>
            </a:r>
          </a:p>
        </p:txBody>
      </p:sp>
      <p:sp>
        <p:nvSpPr>
          <p:cNvPr id="215" name="Shape 215"/>
          <p:cNvSpPr txBox="1"/>
          <p:nvPr>
            <p:ph idx="1" type="body"/>
          </p:nvPr>
        </p:nvSpPr>
        <p:spPr>
          <a:xfrm>
            <a:off x="311700" y="1225225"/>
            <a:ext cx="8520600" cy="3354000"/>
          </a:xfrm>
          <a:prstGeom prst="rect">
            <a:avLst/>
          </a:prstGeom>
        </p:spPr>
        <p:txBody>
          <a:bodyPr anchorCtr="0" anchor="t" bIns="91425" lIns="91425" rIns="91425" wrap="square" tIns="91425">
            <a:noAutofit/>
          </a:bodyPr>
          <a:lstStyle/>
          <a:p>
            <a:pPr indent="0" lvl="0" marL="0">
              <a:spcBef>
                <a:spcPts val="0"/>
              </a:spcBef>
              <a:buNone/>
            </a:pPr>
            <a:r>
              <a:t/>
            </a:r>
            <a:endParaRPr/>
          </a:p>
        </p:txBody>
      </p:sp>
      <p:pic>
        <p:nvPicPr>
          <p:cNvPr id="216" name="Shape 216"/>
          <p:cNvPicPr preferRelativeResize="0"/>
          <p:nvPr/>
        </p:nvPicPr>
        <p:blipFill>
          <a:blip r:embed="rId3">
            <a:alphaModFix/>
          </a:blip>
          <a:stretch>
            <a:fillRect/>
          </a:stretch>
        </p:blipFill>
        <p:spPr>
          <a:xfrm>
            <a:off x="0" y="0"/>
            <a:ext cx="9143999" cy="50548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ctrTitle"/>
          </p:nvPr>
        </p:nvSpPr>
        <p:spPr>
          <a:xfrm>
            <a:off x="3314850" y="2410163"/>
            <a:ext cx="2514300" cy="765600"/>
          </a:xfrm>
          <a:prstGeom prst="rect">
            <a:avLst/>
          </a:prstGeom>
        </p:spPr>
        <p:txBody>
          <a:bodyPr anchorCtr="0" anchor="b" bIns="91425" lIns="91425" rIns="91425" wrap="square" tIns="91425">
            <a:noAutofit/>
          </a:bodyPr>
          <a:lstStyle/>
          <a:p>
            <a:pPr indent="0" lvl="0" marL="0" rtl="0">
              <a:spcBef>
                <a:spcPts val="0"/>
              </a:spcBef>
              <a:buNone/>
            </a:pPr>
            <a:r>
              <a:t/>
            </a:r>
            <a:endParaRPr b="1">
              <a:solidFill>
                <a:schemeClr val="accent2"/>
              </a:solidFill>
            </a:endParaRPr>
          </a:p>
          <a:p>
            <a:pPr indent="0" lvl="0" marL="0" rtl="0">
              <a:spcBef>
                <a:spcPts val="0"/>
              </a:spcBef>
              <a:buNone/>
            </a:pPr>
            <a:r>
              <a:t/>
            </a:r>
            <a:endParaRPr b="1">
              <a:solidFill>
                <a:schemeClr val="accent2"/>
              </a:solidFill>
            </a:endParaRPr>
          </a:p>
          <a:p>
            <a:pPr indent="0" lvl="0" marL="0" rtl="0" algn="l">
              <a:spcBef>
                <a:spcPts val="0"/>
              </a:spcBef>
              <a:buNone/>
            </a:pPr>
            <a:r>
              <a:rPr b="1" lang="en">
                <a:solidFill>
                  <a:schemeClr val="accent2"/>
                </a:solidFill>
              </a:rPr>
              <a:t>Web Services</a:t>
            </a:r>
          </a:p>
        </p:txBody>
      </p:sp>
      <p:sp>
        <p:nvSpPr>
          <p:cNvPr id="222" name="Shape 222"/>
          <p:cNvSpPr txBox="1"/>
          <p:nvPr>
            <p:ph idx="1" type="subTitle"/>
          </p:nvPr>
        </p:nvSpPr>
        <p:spPr>
          <a:xfrm>
            <a:off x="3044700" y="3475905"/>
            <a:ext cx="3054600" cy="701400"/>
          </a:xfrm>
          <a:prstGeom prst="rect">
            <a:avLst/>
          </a:prstGeom>
        </p:spPr>
        <p:txBody>
          <a:bodyPr anchorCtr="0" anchor="t" bIns="91425" lIns="91425" rIns="91425" wrap="square" tIns="91425">
            <a:noAutofit/>
          </a:bodyPr>
          <a:lstStyle/>
          <a:p>
            <a:pPr indent="0" lvl="0" marL="0" rtl="0">
              <a:spcBef>
                <a:spcPts val="0"/>
              </a:spcBef>
              <a:buNone/>
            </a:pPr>
            <a:r>
              <a:rPr lang="en"/>
              <a:t>Pranay - Sonali </a:t>
            </a:r>
          </a:p>
        </p:txBody>
      </p:sp>
      <p:pic>
        <p:nvPicPr>
          <p:cNvPr descr="icon.png" id="223" name="Shape 223"/>
          <p:cNvPicPr preferRelativeResize="0"/>
          <p:nvPr/>
        </p:nvPicPr>
        <p:blipFill>
          <a:blip r:embed="rId3">
            <a:alphaModFix/>
          </a:blip>
          <a:stretch>
            <a:fillRect/>
          </a:stretch>
        </p:blipFill>
        <p:spPr>
          <a:xfrm>
            <a:off x="3958412" y="882850"/>
            <a:ext cx="1227175" cy="1227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0" lvl="0" marL="0" rtl="0">
              <a:spcBef>
                <a:spcPts val="0"/>
              </a:spcBef>
              <a:buNone/>
            </a:pPr>
            <a:r>
              <a:rPr b="1" lang="en">
                <a:solidFill>
                  <a:schemeClr val="accent3"/>
                </a:solidFill>
              </a:rPr>
              <a:t>Web Services - Technology Used</a:t>
            </a:r>
          </a:p>
        </p:txBody>
      </p:sp>
      <p:sp>
        <p:nvSpPr>
          <p:cNvPr id="229" name="Shape 229"/>
          <p:cNvSpPr txBox="1"/>
          <p:nvPr>
            <p:ph idx="1" type="body"/>
          </p:nvPr>
        </p:nvSpPr>
        <p:spPr>
          <a:xfrm>
            <a:off x="311700" y="1225225"/>
            <a:ext cx="8520600" cy="3573000"/>
          </a:xfrm>
          <a:prstGeom prst="rect">
            <a:avLst/>
          </a:prstGeom>
        </p:spPr>
        <p:txBody>
          <a:bodyPr anchorCtr="0" anchor="t" bIns="91425" lIns="91425" rIns="91425" wrap="square" tIns="91425">
            <a:noAutofit/>
          </a:bodyPr>
          <a:lstStyle/>
          <a:p>
            <a:pPr indent="-381000" lvl="0" marL="457200" rtl="0">
              <a:spcBef>
                <a:spcPts val="0"/>
              </a:spcBef>
              <a:spcAft>
                <a:spcPts val="0"/>
              </a:spcAft>
              <a:buSzPts val="2400"/>
              <a:buFont typeface="Economica"/>
              <a:buChar char="●"/>
            </a:pPr>
            <a:r>
              <a:rPr b="1" lang="en" sz="2400">
                <a:latin typeface="Economica"/>
                <a:ea typeface="Economica"/>
                <a:cs typeface="Economica"/>
                <a:sym typeface="Economica"/>
              </a:rPr>
              <a:t>Programming Language: </a:t>
            </a:r>
            <a:r>
              <a:rPr lang="en" sz="2400">
                <a:latin typeface="Economica"/>
                <a:ea typeface="Economica"/>
                <a:cs typeface="Economica"/>
                <a:sym typeface="Economica"/>
              </a:rPr>
              <a:t>Python   </a:t>
            </a:r>
          </a:p>
          <a:p>
            <a:pPr indent="-381000" lvl="0" marL="457200" rtl="0">
              <a:spcBef>
                <a:spcPts val="0"/>
              </a:spcBef>
              <a:spcAft>
                <a:spcPts val="0"/>
              </a:spcAft>
              <a:buSzPts val="2400"/>
              <a:buFont typeface="Economica"/>
              <a:buChar char="●"/>
            </a:pPr>
            <a:r>
              <a:rPr b="1" lang="en" sz="2400">
                <a:latin typeface="Economica"/>
                <a:ea typeface="Economica"/>
                <a:cs typeface="Economica"/>
                <a:sym typeface="Economica"/>
              </a:rPr>
              <a:t>Web Framework: </a:t>
            </a:r>
            <a:r>
              <a:rPr lang="en" sz="2400">
                <a:latin typeface="Economica"/>
                <a:ea typeface="Economica"/>
                <a:cs typeface="Economica"/>
                <a:sym typeface="Economica"/>
              </a:rPr>
              <a:t>Flask, Flask_sqlalchemy</a:t>
            </a:r>
          </a:p>
          <a:p>
            <a:pPr indent="-381000" lvl="0" marL="457200" rtl="0">
              <a:spcBef>
                <a:spcPts val="0"/>
              </a:spcBef>
              <a:spcAft>
                <a:spcPts val="0"/>
              </a:spcAft>
              <a:buSzPts val="2400"/>
              <a:buFont typeface="Economica"/>
              <a:buChar char="●"/>
            </a:pPr>
            <a:r>
              <a:rPr b="1" lang="en" sz="2400">
                <a:latin typeface="Economica"/>
                <a:ea typeface="Economica"/>
                <a:cs typeface="Economica"/>
                <a:sym typeface="Economica"/>
              </a:rPr>
              <a:t>API Testing:</a:t>
            </a:r>
            <a:r>
              <a:rPr lang="en" sz="2400">
                <a:latin typeface="Economica"/>
                <a:ea typeface="Economica"/>
                <a:cs typeface="Economica"/>
                <a:sym typeface="Economica"/>
              </a:rPr>
              <a:t> Postman</a:t>
            </a:r>
          </a:p>
          <a:p>
            <a:pPr indent="-381000" lvl="0" marL="457200" rtl="0">
              <a:spcBef>
                <a:spcPts val="0"/>
              </a:spcBef>
              <a:spcAft>
                <a:spcPts val="0"/>
              </a:spcAft>
              <a:buSzPts val="2400"/>
              <a:buFont typeface="Economica"/>
              <a:buChar char="●"/>
            </a:pPr>
            <a:r>
              <a:rPr b="1" lang="en" sz="2400">
                <a:latin typeface="Economica"/>
                <a:ea typeface="Economica"/>
                <a:cs typeface="Economica"/>
                <a:sym typeface="Economica"/>
              </a:rPr>
              <a:t>File Transfer:</a:t>
            </a:r>
            <a:r>
              <a:rPr lang="en" sz="2400">
                <a:latin typeface="Economica"/>
                <a:ea typeface="Economica"/>
                <a:cs typeface="Economica"/>
                <a:sym typeface="Economica"/>
              </a:rPr>
              <a:t> Filezilla</a:t>
            </a:r>
          </a:p>
          <a:p>
            <a:pPr indent="-381000" lvl="0" marL="457200" rtl="0">
              <a:spcBef>
                <a:spcPts val="0"/>
              </a:spcBef>
              <a:spcAft>
                <a:spcPts val="0"/>
              </a:spcAft>
              <a:buSzPts val="2400"/>
              <a:buFont typeface="Economica"/>
              <a:buChar char="●"/>
            </a:pPr>
            <a:r>
              <a:rPr b="1" lang="en" sz="2400">
                <a:latin typeface="Economica"/>
                <a:ea typeface="Economica"/>
                <a:cs typeface="Economica"/>
                <a:sym typeface="Economica"/>
              </a:rPr>
              <a:t>Cloud Provider: </a:t>
            </a:r>
            <a:r>
              <a:rPr lang="en" sz="2400">
                <a:latin typeface="Economica"/>
                <a:ea typeface="Economica"/>
                <a:cs typeface="Economica"/>
                <a:sym typeface="Economica"/>
              </a:rPr>
              <a:t>AWS</a:t>
            </a:r>
          </a:p>
          <a:p>
            <a:pPr indent="-381000" lvl="0" marL="457200" rtl="0">
              <a:spcBef>
                <a:spcPts val="0"/>
              </a:spcBef>
              <a:spcAft>
                <a:spcPts val="0"/>
              </a:spcAft>
              <a:buSzPts val="2400"/>
              <a:buFont typeface="Economica"/>
              <a:buChar char="●"/>
            </a:pPr>
            <a:r>
              <a:rPr b="1" lang="en" sz="2400">
                <a:latin typeface="Economica"/>
                <a:ea typeface="Economica"/>
                <a:cs typeface="Economica"/>
                <a:sym typeface="Economica"/>
              </a:rPr>
              <a:t>Web Server: </a:t>
            </a:r>
            <a:r>
              <a:rPr lang="en" sz="2400">
                <a:latin typeface="Economica"/>
                <a:ea typeface="Economica"/>
                <a:cs typeface="Economica"/>
                <a:sym typeface="Economica"/>
              </a:rPr>
              <a:t>Nginx</a:t>
            </a:r>
          </a:p>
          <a:p>
            <a:pPr indent="-381000" lvl="0" marL="457200" rtl="0">
              <a:spcBef>
                <a:spcPts val="0"/>
              </a:spcBef>
              <a:buSzPts val="2400"/>
              <a:buFont typeface="Economica"/>
              <a:buChar char="●"/>
            </a:pPr>
            <a:r>
              <a:rPr b="1" lang="en" sz="2400">
                <a:latin typeface="Economica"/>
                <a:ea typeface="Economica"/>
                <a:cs typeface="Economica"/>
                <a:sym typeface="Economica"/>
              </a:rPr>
              <a:t>Application Server: </a:t>
            </a:r>
            <a:r>
              <a:rPr lang="en" sz="2400">
                <a:latin typeface="Economica"/>
                <a:ea typeface="Economica"/>
                <a:cs typeface="Economica"/>
                <a:sym typeface="Economica"/>
              </a:rPr>
              <a:t>Gunicorn</a:t>
            </a:r>
          </a:p>
        </p:txBody>
      </p:sp>
      <p:pic>
        <p:nvPicPr>
          <p:cNvPr id="230" name="Shape 230"/>
          <p:cNvPicPr preferRelativeResize="0"/>
          <p:nvPr/>
        </p:nvPicPr>
        <p:blipFill>
          <a:blip r:embed="rId3">
            <a:alphaModFix/>
          </a:blip>
          <a:stretch>
            <a:fillRect/>
          </a:stretch>
        </p:blipFill>
        <p:spPr>
          <a:xfrm>
            <a:off x="5494575" y="1714975"/>
            <a:ext cx="2161426" cy="904650"/>
          </a:xfrm>
          <a:prstGeom prst="rect">
            <a:avLst/>
          </a:prstGeom>
          <a:noFill/>
          <a:ln>
            <a:noFill/>
          </a:ln>
        </p:spPr>
      </p:pic>
      <p:pic>
        <p:nvPicPr>
          <p:cNvPr id="231" name="Shape 231"/>
          <p:cNvPicPr preferRelativeResize="0"/>
          <p:nvPr/>
        </p:nvPicPr>
        <p:blipFill>
          <a:blip r:embed="rId4">
            <a:alphaModFix/>
          </a:blip>
          <a:stretch>
            <a:fillRect/>
          </a:stretch>
        </p:blipFill>
        <p:spPr>
          <a:xfrm>
            <a:off x="6876267" y="3792088"/>
            <a:ext cx="1879283" cy="831300"/>
          </a:xfrm>
          <a:prstGeom prst="rect">
            <a:avLst/>
          </a:prstGeom>
          <a:noFill/>
          <a:ln>
            <a:noFill/>
          </a:ln>
        </p:spPr>
      </p:pic>
      <p:pic>
        <p:nvPicPr>
          <p:cNvPr id="232" name="Shape 232"/>
          <p:cNvPicPr preferRelativeResize="0"/>
          <p:nvPr/>
        </p:nvPicPr>
        <p:blipFill>
          <a:blip r:embed="rId5">
            <a:alphaModFix/>
          </a:blip>
          <a:stretch>
            <a:fillRect/>
          </a:stretch>
        </p:blipFill>
        <p:spPr>
          <a:xfrm>
            <a:off x="5494575" y="2773821"/>
            <a:ext cx="2052775" cy="690104"/>
          </a:xfrm>
          <a:prstGeom prst="rect">
            <a:avLst/>
          </a:prstGeom>
          <a:noFill/>
          <a:ln>
            <a:noFill/>
          </a:ln>
        </p:spPr>
      </p:pic>
      <p:pic>
        <p:nvPicPr>
          <p:cNvPr id="233" name="Shape 233"/>
          <p:cNvPicPr preferRelativeResize="0"/>
          <p:nvPr/>
        </p:nvPicPr>
        <p:blipFill>
          <a:blip r:embed="rId6">
            <a:alphaModFix/>
          </a:blip>
          <a:stretch>
            <a:fillRect/>
          </a:stretch>
        </p:blipFill>
        <p:spPr>
          <a:xfrm>
            <a:off x="7766841" y="2619625"/>
            <a:ext cx="874508" cy="750275"/>
          </a:xfrm>
          <a:prstGeom prst="rect">
            <a:avLst/>
          </a:prstGeom>
          <a:noFill/>
          <a:ln>
            <a:noFill/>
          </a:ln>
        </p:spPr>
      </p:pic>
      <p:pic>
        <p:nvPicPr>
          <p:cNvPr id="234" name="Shape 234"/>
          <p:cNvPicPr preferRelativeResize="0"/>
          <p:nvPr/>
        </p:nvPicPr>
        <p:blipFill>
          <a:blip r:embed="rId7">
            <a:alphaModFix/>
          </a:blip>
          <a:stretch>
            <a:fillRect/>
          </a:stretch>
        </p:blipFill>
        <p:spPr>
          <a:xfrm>
            <a:off x="4766575" y="3679202"/>
            <a:ext cx="1879275" cy="1057086"/>
          </a:xfrm>
          <a:prstGeom prst="rect">
            <a:avLst/>
          </a:prstGeom>
          <a:noFill/>
          <a:ln>
            <a:noFill/>
          </a:ln>
        </p:spPr>
      </p:pic>
      <p:pic>
        <p:nvPicPr>
          <p:cNvPr id="235" name="Shape 235"/>
          <p:cNvPicPr preferRelativeResize="0"/>
          <p:nvPr/>
        </p:nvPicPr>
        <p:blipFill>
          <a:blip r:embed="rId8">
            <a:alphaModFix/>
          </a:blip>
          <a:stretch>
            <a:fillRect/>
          </a:stretch>
        </p:blipFill>
        <p:spPr>
          <a:xfrm>
            <a:off x="7847400" y="1368245"/>
            <a:ext cx="793950" cy="7502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0" lvl="0" marL="0" marR="0" rtl="0" algn="l">
              <a:lnSpc>
                <a:spcPct val="100000"/>
              </a:lnSpc>
              <a:spcBef>
                <a:spcPts val="0"/>
              </a:spcBef>
              <a:spcAft>
                <a:spcPts val="0"/>
              </a:spcAft>
              <a:buNone/>
            </a:pPr>
            <a:r>
              <a:rPr b="1" lang="en">
                <a:solidFill>
                  <a:schemeClr val="accent3"/>
                </a:solidFill>
              </a:rPr>
              <a:t>Problem</a:t>
            </a:r>
            <a:r>
              <a:rPr b="1" lang="en"/>
              <a:t> </a:t>
            </a:r>
            <a:r>
              <a:rPr b="1" lang="en">
                <a:solidFill>
                  <a:schemeClr val="accent3"/>
                </a:solidFill>
              </a:rPr>
              <a:t>Statement</a:t>
            </a:r>
          </a:p>
        </p:txBody>
      </p:sp>
      <p:sp>
        <p:nvSpPr>
          <p:cNvPr id="115" name="Shape 115"/>
          <p:cNvSpPr txBox="1"/>
          <p:nvPr>
            <p:ph idx="1" type="body"/>
          </p:nvPr>
        </p:nvSpPr>
        <p:spPr>
          <a:xfrm>
            <a:off x="311700" y="1225225"/>
            <a:ext cx="8520600" cy="3354000"/>
          </a:xfrm>
          <a:prstGeom prst="rect">
            <a:avLst/>
          </a:prstGeom>
        </p:spPr>
        <p:txBody>
          <a:bodyPr anchorCtr="0" anchor="t" bIns="91425" lIns="91425" rIns="91425" wrap="square" tIns="91425">
            <a:noAutofit/>
          </a:bodyPr>
          <a:lstStyle/>
          <a:p>
            <a:pPr indent="0" lvl="0" marL="0" algn="just">
              <a:spcBef>
                <a:spcPts val="0"/>
              </a:spcBef>
              <a:buNone/>
            </a:pPr>
            <a:r>
              <a:rPr lang="en" sz="2400">
                <a:solidFill>
                  <a:srgbClr val="000000"/>
                </a:solidFill>
                <a:latin typeface="Economica"/>
                <a:ea typeface="Economica"/>
                <a:cs typeface="Economica"/>
                <a:sym typeface="Economica"/>
              </a:rPr>
              <a:t>Public Incident Report is a web form that is open to all Stevens students, faculty, and staff for addressing incidents, concerns across Stevens campus. This platform does not have the feature to post the picture, get exact location of the incident and is also limited with web access.</a:t>
            </a:r>
          </a:p>
          <a:p>
            <a:pPr indent="0" lvl="0" marL="0" algn="just">
              <a:spcBef>
                <a:spcPts val="0"/>
              </a:spcBef>
              <a:buNone/>
            </a:pPr>
            <a:r>
              <a:rPr lang="en" sz="2400">
                <a:solidFill>
                  <a:srgbClr val="000000"/>
                </a:solidFill>
                <a:latin typeface="Economica"/>
                <a:ea typeface="Economica"/>
                <a:cs typeface="Economica"/>
                <a:sym typeface="Economica"/>
              </a:rPr>
              <a:t>Reportal allows users to report issues along with posting image with location details via android mobile application and get timely updates on issues from the maintenance team. The maintenance team will use webportal to manage the issues.  </a:t>
            </a:r>
          </a:p>
          <a:p>
            <a:pPr indent="0" lvl="0" marL="0">
              <a:spcBef>
                <a:spcPts val="0"/>
              </a:spcBef>
              <a:buNone/>
            </a:pPr>
            <a:r>
              <a:t/>
            </a:r>
            <a:endParaRPr sz="2400">
              <a:solidFill>
                <a:srgbClr val="000000"/>
              </a:solidFill>
              <a:latin typeface="Economica"/>
              <a:ea typeface="Economica"/>
              <a:cs typeface="Economica"/>
              <a:sym typeface="Economic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pic>
        <p:nvPicPr>
          <p:cNvPr id="240" name="Shape 240"/>
          <p:cNvPicPr preferRelativeResize="0"/>
          <p:nvPr/>
        </p:nvPicPr>
        <p:blipFill>
          <a:blip r:embed="rId3">
            <a:alphaModFix/>
          </a:blip>
          <a:stretch>
            <a:fillRect/>
          </a:stretch>
        </p:blipFill>
        <p:spPr>
          <a:xfrm>
            <a:off x="364050" y="989575"/>
            <a:ext cx="8287723" cy="3992801"/>
          </a:xfrm>
          <a:prstGeom prst="rect">
            <a:avLst/>
          </a:prstGeom>
          <a:noFill/>
          <a:ln>
            <a:noFill/>
          </a:ln>
        </p:spPr>
      </p:pic>
      <p:sp>
        <p:nvSpPr>
          <p:cNvPr id="241" name="Shape 241"/>
          <p:cNvSpPr txBox="1"/>
          <p:nvPr>
            <p:ph type="title"/>
          </p:nvPr>
        </p:nvSpPr>
        <p:spPr>
          <a:xfrm>
            <a:off x="311700" y="284875"/>
            <a:ext cx="8520600" cy="704700"/>
          </a:xfrm>
          <a:prstGeom prst="rect">
            <a:avLst/>
          </a:prstGeom>
        </p:spPr>
        <p:txBody>
          <a:bodyPr anchorCtr="0" anchor="b" bIns="91425" lIns="91425" rIns="91425" wrap="square" tIns="91425">
            <a:noAutofit/>
          </a:bodyPr>
          <a:lstStyle/>
          <a:p>
            <a:pPr indent="0" lvl="0" marL="0" rtl="0">
              <a:spcBef>
                <a:spcPts val="0"/>
              </a:spcBef>
              <a:buNone/>
            </a:pPr>
            <a:r>
              <a:rPr b="1" lang="en">
                <a:solidFill>
                  <a:schemeClr val="accent3"/>
                </a:solidFill>
              </a:rPr>
              <a:t>AWS EC2 Instance Console</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id="246" name="Shape 246"/>
          <p:cNvPicPr preferRelativeResize="0"/>
          <p:nvPr/>
        </p:nvPicPr>
        <p:blipFill>
          <a:blip r:embed="rId3">
            <a:alphaModFix/>
          </a:blip>
          <a:stretch>
            <a:fillRect/>
          </a:stretch>
        </p:blipFill>
        <p:spPr>
          <a:xfrm>
            <a:off x="985400" y="1058625"/>
            <a:ext cx="6604850" cy="3785701"/>
          </a:xfrm>
          <a:prstGeom prst="rect">
            <a:avLst/>
          </a:prstGeom>
          <a:noFill/>
          <a:ln>
            <a:noFill/>
          </a:ln>
        </p:spPr>
      </p:pic>
      <p:sp>
        <p:nvSpPr>
          <p:cNvPr id="247" name="Shape 247"/>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0" lvl="0" marL="0" rtl="0">
              <a:spcBef>
                <a:spcPts val="0"/>
              </a:spcBef>
              <a:buNone/>
            </a:pPr>
            <a:r>
              <a:rPr b="1" lang="en">
                <a:solidFill>
                  <a:schemeClr val="accent3"/>
                </a:solidFill>
              </a:rPr>
              <a:t>Server Architecture</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Shape 252"/>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69850" lvl="0" marL="0">
              <a:spcBef>
                <a:spcPts val="0"/>
              </a:spcBef>
              <a:buClr>
                <a:schemeClr val="dk1"/>
              </a:buClr>
              <a:buSzPts val="1100"/>
              <a:buFont typeface="Arial"/>
              <a:buNone/>
            </a:pPr>
            <a:r>
              <a:rPr b="1" lang="en">
                <a:solidFill>
                  <a:schemeClr val="accent3"/>
                </a:solidFill>
              </a:rPr>
              <a:t>Web Services</a:t>
            </a:r>
          </a:p>
        </p:txBody>
      </p:sp>
      <p:graphicFrame>
        <p:nvGraphicFramePr>
          <p:cNvPr id="253" name="Shape 253"/>
          <p:cNvGraphicFramePr/>
          <p:nvPr/>
        </p:nvGraphicFramePr>
        <p:xfrm>
          <a:off x="396475" y="1147225"/>
          <a:ext cx="3000000" cy="3000000"/>
        </p:xfrm>
        <a:graphic>
          <a:graphicData uri="http://schemas.openxmlformats.org/drawingml/2006/table">
            <a:tbl>
              <a:tblPr>
                <a:noFill/>
                <a:tableStyleId>{1DD9701E-9792-4FA2-916E-91B7D3B42A25}</a:tableStyleId>
              </a:tblPr>
              <a:tblGrid>
                <a:gridCol w="1334350"/>
                <a:gridCol w="7101475"/>
              </a:tblGrid>
              <a:tr h="569950">
                <a:tc>
                  <a:txBody>
                    <a:bodyPr>
                      <a:noAutofit/>
                    </a:bodyPr>
                    <a:lstStyle/>
                    <a:p>
                      <a:pPr indent="0" lvl="0" marL="0" algn="ctr">
                        <a:spcBef>
                          <a:spcPts val="0"/>
                        </a:spcBef>
                        <a:buNone/>
                      </a:pPr>
                      <a:r>
                        <a:rPr b="1" lang="en" sz="1800">
                          <a:solidFill>
                            <a:schemeClr val="accent3"/>
                          </a:solidFill>
                          <a:latin typeface="Economica"/>
                          <a:ea typeface="Economica"/>
                          <a:cs typeface="Economica"/>
                          <a:sym typeface="Economica"/>
                        </a:rPr>
                        <a:t>SPRINTS</a:t>
                      </a:r>
                    </a:p>
                  </a:txBody>
                  <a:tcPr marT="91425" marB="91425" marR="91425" marL="91425">
                    <a:gradFill>
                      <a:gsLst>
                        <a:gs pos="0">
                          <a:srgbClr val="FDECDB"/>
                        </a:gs>
                        <a:gs pos="100000">
                          <a:srgbClr val="F0A963"/>
                        </a:gs>
                      </a:gsLst>
                      <a:path path="circle">
                        <a:fillToRect b="50%" l="50%" r="50%" t="50%"/>
                      </a:path>
                      <a:tileRect/>
                    </a:gradFill>
                  </a:tcPr>
                </a:tc>
                <a:tc>
                  <a:txBody>
                    <a:bodyPr>
                      <a:noAutofit/>
                    </a:bodyPr>
                    <a:lstStyle/>
                    <a:p>
                      <a:pPr indent="0" lvl="0" marL="0" marR="0" rtl="0" algn="ctr">
                        <a:lnSpc>
                          <a:spcPct val="100000"/>
                        </a:lnSpc>
                        <a:spcBef>
                          <a:spcPts val="0"/>
                        </a:spcBef>
                        <a:spcAft>
                          <a:spcPts val="0"/>
                        </a:spcAft>
                        <a:buNone/>
                      </a:pPr>
                      <a:r>
                        <a:rPr b="1" lang="en" sz="1800">
                          <a:solidFill>
                            <a:schemeClr val="accent3"/>
                          </a:solidFill>
                          <a:latin typeface="Economica"/>
                          <a:ea typeface="Economica"/>
                          <a:cs typeface="Economica"/>
                          <a:sym typeface="Economica"/>
                        </a:rPr>
                        <a:t>API Endpoints</a:t>
                      </a:r>
                    </a:p>
                  </a:txBody>
                  <a:tcPr marT="91425" marB="91425" marR="91425" marL="91425">
                    <a:gradFill>
                      <a:gsLst>
                        <a:gs pos="0">
                          <a:srgbClr val="FDECDB"/>
                        </a:gs>
                        <a:gs pos="100000">
                          <a:srgbClr val="F0A963"/>
                        </a:gs>
                      </a:gsLst>
                      <a:path path="circle">
                        <a:fillToRect b="50%" l="50%" r="50%" t="50%"/>
                      </a:path>
                      <a:tileRect/>
                    </a:gradFill>
                  </a:tcPr>
                </a:tc>
              </a:tr>
              <a:tr h="510825">
                <a:tc>
                  <a:txBody>
                    <a:bodyPr>
                      <a:noAutofit/>
                    </a:bodyPr>
                    <a:lstStyle/>
                    <a:p>
                      <a:pPr indent="0" lvl="0" marL="0" algn="ctr">
                        <a:spcBef>
                          <a:spcPts val="0"/>
                        </a:spcBef>
                        <a:buNone/>
                      </a:pPr>
                      <a:r>
                        <a:rPr b="1" lang="en">
                          <a:solidFill>
                            <a:schemeClr val="accent3"/>
                          </a:solidFill>
                          <a:latin typeface="Economica"/>
                          <a:ea typeface="Economica"/>
                          <a:cs typeface="Economica"/>
                          <a:sym typeface="Economica"/>
                        </a:rPr>
                        <a:t>Sprint 1</a:t>
                      </a:r>
                    </a:p>
                  </a:txBody>
                  <a:tcPr marT="91425" marB="91425" marR="91425" marL="91425"/>
                </a:tc>
                <a:tc>
                  <a:txBody>
                    <a:bodyPr>
                      <a:noAutofit/>
                    </a:bodyPr>
                    <a:lstStyle/>
                    <a:p>
                      <a:pPr indent="-69850" lvl="0" marL="0" rtl="0" algn="ctr">
                        <a:lnSpc>
                          <a:spcPct val="115000"/>
                        </a:lnSpc>
                        <a:spcBef>
                          <a:spcPts val="0"/>
                        </a:spcBef>
                        <a:buClr>
                          <a:schemeClr val="dk1"/>
                        </a:buClr>
                        <a:buSzPts val="1100"/>
                        <a:buFont typeface="Arial"/>
                        <a:buNone/>
                      </a:pPr>
                      <a:r>
                        <a:rPr lang="en">
                          <a:solidFill>
                            <a:schemeClr val="accent3"/>
                          </a:solidFill>
                          <a:latin typeface="Economica"/>
                          <a:ea typeface="Economica"/>
                          <a:cs typeface="Economica"/>
                          <a:sym typeface="Economica"/>
                        </a:rPr>
                        <a:t>(1) /api/login (2) /api/register</a:t>
                      </a:r>
                    </a:p>
                  </a:txBody>
                  <a:tcPr marT="91425" marB="91425" marR="91425" marL="91425"/>
                </a:tc>
              </a:tr>
              <a:tr h="510825">
                <a:tc>
                  <a:txBody>
                    <a:bodyPr>
                      <a:noAutofit/>
                    </a:bodyPr>
                    <a:lstStyle/>
                    <a:p>
                      <a:pPr indent="0" lvl="0" marL="0" algn="ctr">
                        <a:spcBef>
                          <a:spcPts val="0"/>
                        </a:spcBef>
                        <a:buNone/>
                      </a:pPr>
                      <a:r>
                        <a:rPr b="1" lang="en">
                          <a:solidFill>
                            <a:schemeClr val="accent3"/>
                          </a:solidFill>
                          <a:latin typeface="Economica"/>
                          <a:ea typeface="Economica"/>
                          <a:cs typeface="Economica"/>
                          <a:sym typeface="Economica"/>
                        </a:rPr>
                        <a:t>Sprint 2</a:t>
                      </a:r>
                    </a:p>
                  </a:txBody>
                  <a:tcPr marT="91425" marB="91425" marR="91425" marL="91425"/>
                </a:tc>
                <a:tc>
                  <a:txBody>
                    <a:bodyPr>
                      <a:noAutofit/>
                    </a:bodyPr>
                    <a:lstStyle/>
                    <a:p>
                      <a:pPr indent="-69850" lvl="0" marL="0" rtl="0" algn="ctr">
                        <a:lnSpc>
                          <a:spcPct val="115000"/>
                        </a:lnSpc>
                        <a:spcBef>
                          <a:spcPts val="0"/>
                        </a:spcBef>
                        <a:buClr>
                          <a:schemeClr val="dk1"/>
                        </a:buClr>
                        <a:buSzPts val="1100"/>
                        <a:buFont typeface="Arial"/>
                        <a:buNone/>
                      </a:pPr>
                      <a:r>
                        <a:rPr lang="en">
                          <a:solidFill>
                            <a:schemeClr val="accent3"/>
                          </a:solidFill>
                          <a:latin typeface="Economica"/>
                          <a:ea typeface="Economica"/>
                          <a:cs typeface="Economica"/>
                          <a:sym typeface="Economica"/>
                        </a:rPr>
                        <a:t>(3)/api/update_user_settings (4) /api/get_user_list/&lt;int:page&gt; (5) /api/get_user/&lt;int:user_id&gt; (6) /api/priority (7) /api/category</a:t>
                      </a:r>
                    </a:p>
                  </a:txBody>
                  <a:tcPr marT="91425" marB="91425" marR="91425" marL="91425"/>
                </a:tc>
              </a:tr>
              <a:tr h="510825">
                <a:tc>
                  <a:txBody>
                    <a:bodyPr>
                      <a:noAutofit/>
                    </a:bodyPr>
                    <a:lstStyle/>
                    <a:p>
                      <a:pPr indent="0" lvl="0" marL="0" algn="ctr">
                        <a:spcBef>
                          <a:spcPts val="0"/>
                        </a:spcBef>
                        <a:buNone/>
                      </a:pPr>
                      <a:r>
                        <a:rPr b="1" lang="en">
                          <a:solidFill>
                            <a:schemeClr val="accent3"/>
                          </a:solidFill>
                          <a:latin typeface="Economica"/>
                          <a:ea typeface="Economica"/>
                          <a:cs typeface="Economica"/>
                          <a:sym typeface="Economica"/>
                        </a:rPr>
                        <a:t>Sprint 3</a:t>
                      </a:r>
                    </a:p>
                  </a:txBody>
                  <a:tcPr marT="91425" marB="91425" marR="91425" marL="91425"/>
                </a:tc>
                <a:tc>
                  <a:txBody>
                    <a:bodyPr>
                      <a:noAutofit/>
                    </a:bodyPr>
                    <a:lstStyle/>
                    <a:p>
                      <a:pPr indent="-69850" lvl="0" marL="0" rtl="0" algn="ctr">
                        <a:lnSpc>
                          <a:spcPct val="115000"/>
                        </a:lnSpc>
                        <a:spcBef>
                          <a:spcPts val="0"/>
                        </a:spcBef>
                        <a:buClr>
                          <a:schemeClr val="dk1"/>
                        </a:buClr>
                        <a:buSzPts val="1100"/>
                        <a:buFont typeface="Arial"/>
                        <a:buNone/>
                      </a:pPr>
                      <a:r>
                        <a:rPr lang="en">
                          <a:solidFill>
                            <a:schemeClr val="accent3"/>
                          </a:solidFill>
                          <a:latin typeface="Economica"/>
                          <a:ea typeface="Economica"/>
                          <a:cs typeface="Economica"/>
                          <a:sym typeface="Economica"/>
                        </a:rPr>
                        <a:t>(8) /api/logs (9) /api/get_notification/&lt;int:user_id&gt;  (10) /api/delete_notification</a:t>
                      </a:r>
                    </a:p>
                  </a:txBody>
                  <a:tcPr marT="91425" marB="91425" marR="91425" marL="91425"/>
                </a:tc>
              </a:tr>
              <a:tr h="510825">
                <a:tc>
                  <a:txBody>
                    <a:bodyPr>
                      <a:noAutofit/>
                    </a:bodyPr>
                    <a:lstStyle/>
                    <a:p>
                      <a:pPr indent="0" lvl="0" marL="0" rtl="0" algn="ctr">
                        <a:spcBef>
                          <a:spcPts val="0"/>
                        </a:spcBef>
                        <a:buNone/>
                      </a:pPr>
                      <a:r>
                        <a:rPr b="1" lang="en">
                          <a:solidFill>
                            <a:schemeClr val="accent3"/>
                          </a:solidFill>
                          <a:latin typeface="Economica"/>
                          <a:ea typeface="Economica"/>
                          <a:cs typeface="Economica"/>
                          <a:sym typeface="Economica"/>
                        </a:rPr>
                        <a:t>Sprint 4</a:t>
                      </a:r>
                    </a:p>
                  </a:txBody>
                  <a:tcPr marT="91425" marB="91425" marR="91425" marL="91425"/>
                </a:tc>
                <a:tc>
                  <a:txBody>
                    <a:bodyPr>
                      <a:noAutofit/>
                    </a:bodyPr>
                    <a:lstStyle/>
                    <a:p>
                      <a:pPr indent="-69850" lvl="0" marL="0" rtl="0" algn="ctr">
                        <a:lnSpc>
                          <a:spcPct val="115000"/>
                        </a:lnSpc>
                        <a:spcBef>
                          <a:spcPts val="0"/>
                        </a:spcBef>
                        <a:buClr>
                          <a:schemeClr val="dk1"/>
                        </a:buClr>
                        <a:buSzPts val="1100"/>
                        <a:buFont typeface="Arial"/>
                        <a:buNone/>
                      </a:pPr>
                      <a:r>
                        <a:rPr lang="en">
                          <a:solidFill>
                            <a:schemeClr val="accent3"/>
                          </a:solidFill>
                          <a:latin typeface="Economica"/>
                          <a:ea typeface="Economica"/>
                          <a:cs typeface="Economica"/>
                          <a:sym typeface="Economica"/>
                        </a:rPr>
                        <a:t>(11) /api/get_priorities  (12) /api/get_categories (13) /api/post_issue (14) /api/forgot_password</a:t>
                      </a:r>
                    </a:p>
                  </a:txBody>
                  <a:tcPr marT="91425" marB="91425" marR="91425" marL="91425"/>
                </a:tc>
              </a:tr>
              <a:tr h="1042975">
                <a:tc>
                  <a:txBody>
                    <a:bodyPr>
                      <a:noAutofit/>
                    </a:bodyPr>
                    <a:lstStyle/>
                    <a:p>
                      <a:pPr indent="0" lvl="0" marL="0" algn="ctr">
                        <a:spcBef>
                          <a:spcPts val="0"/>
                        </a:spcBef>
                        <a:buNone/>
                      </a:pPr>
                      <a:r>
                        <a:rPr b="1" lang="en">
                          <a:solidFill>
                            <a:schemeClr val="accent3"/>
                          </a:solidFill>
                          <a:latin typeface="Economica"/>
                          <a:ea typeface="Economica"/>
                          <a:cs typeface="Economica"/>
                          <a:sym typeface="Economica"/>
                        </a:rPr>
                        <a:t>Sprint 5</a:t>
                      </a:r>
                    </a:p>
                  </a:txBody>
                  <a:tcPr marT="91425" marB="91425" marR="91425" marL="91425"/>
                </a:tc>
                <a:tc>
                  <a:txBody>
                    <a:bodyPr>
                      <a:noAutofit/>
                    </a:bodyPr>
                    <a:lstStyle/>
                    <a:p>
                      <a:pPr indent="-69850" lvl="0" marL="0" rtl="0" algn="ctr">
                        <a:lnSpc>
                          <a:spcPct val="115000"/>
                        </a:lnSpc>
                        <a:spcBef>
                          <a:spcPts val="0"/>
                        </a:spcBef>
                        <a:buClr>
                          <a:schemeClr val="dk1"/>
                        </a:buClr>
                        <a:buSzPts val="1100"/>
                        <a:buFont typeface="Arial"/>
                        <a:buNone/>
                      </a:pPr>
                      <a:r>
                        <a:rPr lang="en">
                          <a:solidFill>
                            <a:schemeClr val="accent3"/>
                          </a:solidFill>
                          <a:latin typeface="Economica"/>
                          <a:ea typeface="Economica"/>
                          <a:cs typeface="Economica"/>
                          <a:sym typeface="Economica"/>
                        </a:rPr>
                        <a:t>(15) /api/get_issue  (16) /api/static/img/&lt;string:folderName&gt;/&lt;string:filename&gt; (17) /api/reset_password/&lt;string:token&gt;</a:t>
                      </a:r>
                    </a:p>
                    <a:p>
                      <a:pPr indent="-69850" lvl="0" marL="0" rtl="0" algn="ctr">
                        <a:lnSpc>
                          <a:spcPct val="115000"/>
                        </a:lnSpc>
                        <a:spcBef>
                          <a:spcPts val="0"/>
                        </a:spcBef>
                        <a:buClr>
                          <a:schemeClr val="dk1"/>
                        </a:buClr>
                        <a:buSzPts val="1100"/>
                        <a:buFont typeface="Arial"/>
                        <a:buNone/>
                      </a:pPr>
                      <a:r>
                        <a:rPr lang="en">
                          <a:solidFill>
                            <a:schemeClr val="accent3"/>
                          </a:solidFill>
                          <a:latin typeface="Economica"/>
                          <a:ea typeface="Economica"/>
                          <a:cs typeface="Economica"/>
                          <a:sym typeface="Economica"/>
                        </a:rPr>
                        <a:t>(18) /api/get_issue_list/&lt;int:assignedToID&gt; (19) /api/update_issue</a:t>
                      </a:r>
                    </a:p>
                    <a:p>
                      <a:pPr indent="0" lvl="0" marL="0" algn="ctr">
                        <a:spcBef>
                          <a:spcPts val="0"/>
                        </a:spcBef>
                        <a:buNone/>
                      </a:pPr>
                      <a:r>
                        <a:t/>
                      </a:r>
                      <a:endParaRPr/>
                    </a:p>
                  </a:txBody>
                  <a:tcPr marT="91425" marB="914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Shape 258"/>
          <p:cNvSpPr txBox="1"/>
          <p:nvPr>
            <p:ph type="title"/>
          </p:nvPr>
        </p:nvSpPr>
        <p:spPr>
          <a:xfrm>
            <a:off x="380875" y="339025"/>
            <a:ext cx="8520600" cy="831300"/>
          </a:xfrm>
          <a:prstGeom prst="rect">
            <a:avLst/>
          </a:prstGeom>
        </p:spPr>
        <p:txBody>
          <a:bodyPr anchorCtr="0" anchor="b" bIns="91425" lIns="91425" rIns="91425" wrap="square" tIns="91425">
            <a:noAutofit/>
          </a:bodyPr>
          <a:lstStyle/>
          <a:p>
            <a:pPr indent="0" lvl="0" marL="0" rtl="0">
              <a:spcBef>
                <a:spcPts val="0"/>
              </a:spcBef>
              <a:buNone/>
            </a:pPr>
            <a:r>
              <a:rPr b="1" lang="en">
                <a:solidFill>
                  <a:schemeClr val="accent3"/>
                </a:solidFill>
              </a:rPr>
              <a:t>Web Services LOC/Sprint</a:t>
            </a:r>
          </a:p>
        </p:txBody>
      </p:sp>
      <p:pic>
        <p:nvPicPr>
          <p:cNvPr id="259" name="Shape 259"/>
          <p:cNvPicPr preferRelativeResize="0"/>
          <p:nvPr/>
        </p:nvPicPr>
        <p:blipFill>
          <a:blip r:embed="rId3">
            <a:alphaModFix/>
          </a:blip>
          <a:stretch>
            <a:fillRect/>
          </a:stretch>
        </p:blipFill>
        <p:spPr>
          <a:xfrm>
            <a:off x="544475" y="1058625"/>
            <a:ext cx="6996448" cy="38317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Shape 264"/>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69850" lvl="0" marL="0">
              <a:spcBef>
                <a:spcPts val="0"/>
              </a:spcBef>
              <a:buClr>
                <a:schemeClr val="dk1"/>
              </a:buClr>
              <a:buSzPts val="1100"/>
              <a:buFont typeface="Arial"/>
              <a:buNone/>
            </a:pPr>
            <a:r>
              <a:rPr b="1" lang="en">
                <a:solidFill>
                  <a:schemeClr val="accent3"/>
                </a:solidFill>
              </a:rPr>
              <a:t>Web Services Structure</a:t>
            </a:r>
          </a:p>
        </p:txBody>
      </p:sp>
      <p:sp>
        <p:nvSpPr>
          <p:cNvPr id="265" name="Shape 265"/>
          <p:cNvSpPr txBox="1"/>
          <p:nvPr>
            <p:ph idx="1" type="body"/>
          </p:nvPr>
        </p:nvSpPr>
        <p:spPr>
          <a:xfrm>
            <a:off x="311700" y="1225225"/>
            <a:ext cx="8520600" cy="3354000"/>
          </a:xfrm>
          <a:prstGeom prst="rect">
            <a:avLst/>
          </a:prstGeom>
        </p:spPr>
        <p:txBody>
          <a:bodyPr anchorCtr="0" anchor="t" bIns="91425" lIns="91425" rIns="91425" wrap="square" tIns="91425">
            <a:noAutofit/>
          </a:bodyPr>
          <a:lstStyle/>
          <a:p>
            <a:pPr indent="0" lvl="0" marL="0">
              <a:spcBef>
                <a:spcPts val="0"/>
              </a:spcBef>
              <a:buNone/>
            </a:pPr>
            <a:r>
              <a:t/>
            </a:r>
            <a:endParaRPr/>
          </a:p>
        </p:txBody>
      </p:sp>
      <p:pic>
        <p:nvPicPr>
          <p:cNvPr id="266" name="Shape 266"/>
          <p:cNvPicPr preferRelativeResize="0"/>
          <p:nvPr/>
        </p:nvPicPr>
        <p:blipFill>
          <a:blip r:embed="rId3">
            <a:alphaModFix/>
          </a:blip>
          <a:stretch>
            <a:fillRect/>
          </a:stretch>
        </p:blipFill>
        <p:spPr>
          <a:xfrm>
            <a:off x="311700" y="1225225"/>
            <a:ext cx="8520600" cy="3746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Shape 271"/>
          <p:cNvSpPr txBox="1"/>
          <p:nvPr>
            <p:ph type="title"/>
          </p:nvPr>
        </p:nvSpPr>
        <p:spPr>
          <a:xfrm>
            <a:off x="311700" y="442475"/>
            <a:ext cx="8520600" cy="831300"/>
          </a:xfrm>
          <a:prstGeom prst="rect">
            <a:avLst/>
          </a:prstGeom>
        </p:spPr>
        <p:txBody>
          <a:bodyPr anchorCtr="0" anchor="b" bIns="91425" lIns="91425" rIns="91425" wrap="square" tIns="91425">
            <a:noAutofit/>
          </a:bodyPr>
          <a:lstStyle/>
          <a:p>
            <a:pPr indent="0" lvl="0" marL="0" rtl="0">
              <a:spcBef>
                <a:spcPts val="0"/>
              </a:spcBef>
              <a:buNone/>
            </a:pPr>
            <a:r>
              <a:rPr b="1" lang="en">
                <a:solidFill>
                  <a:schemeClr val="accent3"/>
                </a:solidFill>
              </a:rPr>
              <a:t>Function - </a:t>
            </a:r>
            <a:r>
              <a:rPr b="1" lang="en" sz="3600">
                <a:solidFill>
                  <a:schemeClr val="accent3"/>
                </a:solidFill>
              </a:rPr>
              <a:t>Wise LLOC</a:t>
            </a:r>
          </a:p>
        </p:txBody>
      </p:sp>
      <p:graphicFrame>
        <p:nvGraphicFramePr>
          <p:cNvPr id="272" name="Shape 272"/>
          <p:cNvGraphicFramePr/>
          <p:nvPr/>
        </p:nvGraphicFramePr>
        <p:xfrm>
          <a:off x="374250" y="1273775"/>
          <a:ext cx="3000000" cy="3000000"/>
        </p:xfrm>
        <a:graphic>
          <a:graphicData uri="http://schemas.openxmlformats.org/drawingml/2006/table">
            <a:tbl>
              <a:tblPr>
                <a:noFill/>
                <a:tableStyleId>{1DD9701E-9792-4FA2-916E-91B7D3B42A25}</a:tableStyleId>
              </a:tblPr>
              <a:tblGrid>
                <a:gridCol w="2760550"/>
                <a:gridCol w="2816125"/>
                <a:gridCol w="2816125"/>
              </a:tblGrid>
              <a:tr h="397475">
                <a:tc>
                  <a:txBody>
                    <a:bodyPr>
                      <a:noAutofit/>
                    </a:bodyPr>
                    <a:lstStyle/>
                    <a:p>
                      <a:pPr indent="0" lvl="0" marL="0" algn="ctr">
                        <a:spcBef>
                          <a:spcPts val="0"/>
                        </a:spcBef>
                        <a:buNone/>
                      </a:pPr>
                      <a:r>
                        <a:rPr b="1" lang="en" sz="1800">
                          <a:solidFill>
                            <a:schemeClr val="accent3"/>
                          </a:solidFill>
                          <a:latin typeface="Economica"/>
                          <a:ea typeface="Economica"/>
                          <a:cs typeface="Economica"/>
                          <a:sym typeface="Economica"/>
                        </a:rPr>
                        <a:t>Functions</a:t>
                      </a:r>
                    </a:p>
                  </a:txBody>
                  <a:tcPr marT="91425" marB="91425" marR="91425" marL="91425">
                    <a:gradFill>
                      <a:gsLst>
                        <a:gs pos="0">
                          <a:srgbClr val="FDECDB"/>
                        </a:gs>
                        <a:gs pos="100000">
                          <a:srgbClr val="F0A963"/>
                        </a:gs>
                      </a:gsLst>
                      <a:path path="circle">
                        <a:fillToRect b="50%" l="50%" r="50%" t="50%"/>
                      </a:path>
                      <a:tileRect/>
                    </a:gradFill>
                  </a:tcPr>
                </a:tc>
                <a:tc>
                  <a:txBody>
                    <a:bodyPr>
                      <a:noAutofit/>
                    </a:bodyPr>
                    <a:lstStyle/>
                    <a:p>
                      <a:pPr indent="0" lvl="0" marL="0" rtl="0" algn="ctr">
                        <a:spcBef>
                          <a:spcPts val="0"/>
                        </a:spcBef>
                        <a:buNone/>
                      </a:pPr>
                      <a:r>
                        <a:rPr b="1" lang="en" sz="1800">
                          <a:solidFill>
                            <a:schemeClr val="accent3"/>
                          </a:solidFill>
                          <a:latin typeface="Economica"/>
                          <a:ea typeface="Economica"/>
                          <a:cs typeface="Economica"/>
                          <a:sym typeface="Economica"/>
                        </a:rPr>
                        <a:t>Request Type</a:t>
                      </a:r>
                    </a:p>
                  </a:txBody>
                  <a:tcPr marT="91425" marB="91425" marR="91425" marL="91425">
                    <a:gradFill>
                      <a:gsLst>
                        <a:gs pos="0">
                          <a:srgbClr val="FDECDB"/>
                        </a:gs>
                        <a:gs pos="100000">
                          <a:srgbClr val="F0A963"/>
                        </a:gs>
                      </a:gsLst>
                      <a:path path="circle">
                        <a:fillToRect b="50%" l="50%" r="50%" t="50%"/>
                      </a:path>
                      <a:tileRect/>
                    </a:gradFill>
                  </a:tcPr>
                </a:tc>
                <a:tc>
                  <a:txBody>
                    <a:bodyPr>
                      <a:noAutofit/>
                    </a:bodyPr>
                    <a:lstStyle/>
                    <a:p>
                      <a:pPr indent="0" lvl="0" marL="0" algn="ctr">
                        <a:spcBef>
                          <a:spcPts val="0"/>
                        </a:spcBef>
                        <a:buNone/>
                      </a:pPr>
                      <a:r>
                        <a:rPr b="1" lang="en" sz="1800">
                          <a:solidFill>
                            <a:schemeClr val="accent3"/>
                          </a:solidFill>
                          <a:latin typeface="Economica"/>
                          <a:ea typeface="Economica"/>
                          <a:cs typeface="Economica"/>
                          <a:sym typeface="Economica"/>
                        </a:rPr>
                        <a:t> Logical LOC</a:t>
                      </a:r>
                    </a:p>
                  </a:txBody>
                  <a:tcPr marT="91425" marB="91425" marR="91425" marL="91425">
                    <a:gradFill>
                      <a:gsLst>
                        <a:gs pos="0">
                          <a:srgbClr val="FDECDB"/>
                        </a:gs>
                        <a:gs pos="100000">
                          <a:srgbClr val="F0A963"/>
                        </a:gs>
                      </a:gsLst>
                      <a:path path="circle">
                        <a:fillToRect b="50%" l="50%" r="50%" t="50%"/>
                      </a:path>
                      <a:tileRect/>
                    </a:gradFill>
                  </a:tcPr>
                </a:tc>
              </a:tr>
              <a:tr h="397475">
                <a:tc>
                  <a:txBody>
                    <a:bodyPr>
                      <a:noAutofit/>
                    </a:bodyPr>
                    <a:lstStyle/>
                    <a:p>
                      <a:pPr indent="0" lvl="0" marL="0" algn="ctr">
                        <a:spcBef>
                          <a:spcPts val="0"/>
                        </a:spcBef>
                        <a:buNone/>
                      </a:pPr>
                      <a:r>
                        <a:rPr lang="en" sz="1600">
                          <a:solidFill>
                            <a:schemeClr val="accent3"/>
                          </a:solidFill>
                          <a:latin typeface="Economica"/>
                          <a:ea typeface="Economica"/>
                          <a:cs typeface="Economica"/>
                          <a:sym typeface="Economica"/>
                        </a:rPr>
                        <a:t>login, register</a:t>
                      </a:r>
                    </a:p>
                  </a:txBody>
                  <a:tcPr marT="91425" marB="91425" marR="91425" marL="91425"/>
                </a:tc>
                <a:tc>
                  <a:txBody>
                    <a:bodyPr>
                      <a:noAutofit/>
                    </a:bodyPr>
                    <a:lstStyle/>
                    <a:p>
                      <a:pPr indent="0" lvl="0" marL="0" rtl="0" algn="ctr">
                        <a:spcBef>
                          <a:spcPts val="0"/>
                        </a:spcBef>
                        <a:buNone/>
                      </a:pPr>
                      <a:r>
                        <a:rPr lang="en" sz="1600">
                          <a:solidFill>
                            <a:schemeClr val="accent3"/>
                          </a:solidFill>
                          <a:latin typeface="Economica"/>
                          <a:ea typeface="Economica"/>
                          <a:cs typeface="Economica"/>
                          <a:sym typeface="Economica"/>
                        </a:rPr>
                        <a:t>POST</a:t>
                      </a:r>
                    </a:p>
                  </a:txBody>
                  <a:tcPr marT="91425" marB="91425" marR="91425" marL="91425"/>
                </a:tc>
                <a:tc>
                  <a:txBody>
                    <a:bodyPr>
                      <a:noAutofit/>
                    </a:bodyPr>
                    <a:lstStyle/>
                    <a:p>
                      <a:pPr indent="0" lvl="0" marL="0" algn="ctr">
                        <a:spcBef>
                          <a:spcPts val="0"/>
                        </a:spcBef>
                        <a:buNone/>
                      </a:pPr>
                      <a:r>
                        <a:rPr lang="en" sz="1600">
                          <a:solidFill>
                            <a:schemeClr val="accent3"/>
                          </a:solidFill>
                          <a:latin typeface="Economica"/>
                          <a:ea typeface="Economica"/>
                          <a:cs typeface="Economica"/>
                          <a:sym typeface="Economica"/>
                        </a:rPr>
                        <a:t>93</a:t>
                      </a:r>
                    </a:p>
                  </a:txBody>
                  <a:tcPr marT="91425" marB="91425" marR="91425" marL="91425"/>
                </a:tc>
              </a:tr>
              <a:tr h="609750">
                <a:tc>
                  <a:txBody>
                    <a:bodyPr>
                      <a:noAutofit/>
                    </a:bodyPr>
                    <a:lstStyle/>
                    <a:p>
                      <a:pPr indent="0" lvl="0" marL="0" algn="ctr">
                        <a:spcBef>
                          <a:spcPts val="0"/>
                        </a:spcBef>
                        <a:buNone/>
                      </a:pPr>
                      <a:r>
                        <a:rPr lang="en" sz="1600">
                          <a:solidFill>
                            <a:schemeClr val="accent3"/>
                          </a:solidFill>
                          <a:latin typeface="Economica"/>
                          <a:ea typeface="Economica"/>
                          <a:cs typeface="Economica"/>
                          <a:sym typeface="Economica"/>
                        </a:rPr>
                        <a:t>category, priority, user_update_settings</a:t>
                      </a:r>
                    </a:p>
                  </a:txBody>
                  <a:tcPr marT="91425" marB="91425" marR="91425" marL="91425"/>
                </a:tc>
                <a:tc>
                  <a:txBody>
                    <a:bodyPr>
                      <a:noAutofit/>
                    </a:bodyPr>
                    <a:lstStyle/>
                    <a:p>
                      <a:pPr indent="0" lvl="0" marL="0" rtl="0" algn="ctr">
                        <a:spcBef>
                          <a:spcPts val="0"/>
                        </a:spcBef>
                        <a:buNone/>
                      </a:pPr>
                      <a:r>
                        <a:rPr lang="en" sz="1600">
                          <a:solidFill>
                            <a:schemeClr val="accent3"/>
                          </a:solidFill>
                          <a:latin typeface="Economica"/>
                          <a:ea typeface="Economica"/>
                          <a:cs typeface="Economica"/>
                          <a:sym typeface="Economica"/>
                        </a:rPr>
                        <a:t>POST, PUT</a:t>
                      </a:r>
                    </a:p>
                  </a:txBody>
                  <a:tcPr marT="91425" marB="91425" marR="91425" marL="91425"/>
                </a:tc>
                <a:tc>
                  <a:txBody>
                    <a:bodyPr>
                      <a:noAutofit/>
                    </a:bodyPr>
                    <a:lstStyle/>
                    <a:p>
                      <a:pPr indent="0" lvl="0" marL="0" algn="ctr">
                        <a:spcBef>
                          <a:spcPts val="0"/>
                        </a:spcBef>
                        <a:buNone/>
                      </a:pPr>
                      <a:r>
                        <a:rPr lang="en" sz="1600">
                          <a:solidFill>
                            <a:schemeClr val="accent3"/>
                          </a:solidFill>
                          <a:latin typeface="Economica"/>
                          <a:ea typeface="Economica"/>
                          <a:cs typeface="Economica"/>
                          <a:sym typeface="Economica"/>
                        </a:rPr>
                        <a:t>100</a:t>
                      </a:r>
                    </a:p>
                  </a:txBody>
                  <a:tcPr marT="91425" marB="91425" marR="91425" marL="91425"/>
                </a:tc>
              </a:tr>
              <a:tr h="609750">
                <a:tc>
                  <a:txBody>
                    <a:bodyPr>
                      <a:noAutofit/>
                    </a:bodyPr>
                    <a:lstStyle/>
                    <a:p>
                      <a:pPr indent="0" lvl="0" marL="0" algn="ctr">
                        <a:spcBef>
                          <a:spcPts val="0"/>
                        </a:spcBef>
                        <a:buNone/>
                      </a:pPr>
                      <a:r>
                        <a:rPr lang="en" sz="1600">
                          <a:solidFill>
                            <a:schemeClr val="accent3"/>
                          </a:solidFill>
                          <a:latin typeface="Economica"/>
                          <a:ea typeface="Economica"/>
                          <a:cs typeface="Economica"/>
                          <a:sym typeface="Economica"/>
                        </a:rPr>
                        <a:t>logs, get_notification, delete_notification</a:t>
                      </a:r>
                    </a:p>
                  </a:txBody>
                  <a:tcPr marT="91425" marB="91425" marR="91425" marL="91425"/>
                </a:tc>
                <a:tc>
                  <a:txBody>
                    <a:bodyPr>
                      <a:noAutofit/>
                    </a:bodyPr>
                    <a:lstStyle/>
                    <a:p>
                      <a:pPr indent="0" lvl="0" marL="0" rtl="0" algn="ctr">
                        <a:spcBef>
                          <a:spcPts val="0"/>
                        </a:spcBef>
                        <a:buNone/>
                      </a:pPr>
                      <a:r>
                        <a:rPr lang="en" sz="1600">
                          <a:solidFill>
                            <a:schemeClr val="accent3"/>
                          </a:solidFill>
                          <a:latin typeface="Economica"/>
                          <a:ea typeface="Economica"/>
                          <a:cs typeface="Economica"/>
                          <a:sym typeface="Economica"/>
                        </a:rPr>
                        <a:t>GET, DELETE</a:t>
                      </a:r>
                    </a:p>
                  </a:txBody>
                  <a:tcPr marT="91425" marB="91425" marR="91425" marL="91425"/>
                </a:tc>
                <a:tc>
                  <a:txBody>
                    <a:bodyPr>
                      <a:noAutofit/>
                    </a:bodyPr>
                    <a:lstStyle/>
                    <a:p>
                      <a:pPr indent="0" lvl="0" marL="0" algn="ctr">
                        <a:spcBef>
                          <a:spcPts val="0"/>
                        </a:spcBef>
                        <a:buNone/>
                      </a:pPr>
                      <a:r>
                        <a:rPr lang="en" sz="1600">
                          <a:solidFill>
                            <a:schemeClr val="accent3"/>
                          </a:solidFill>
                          <a:latin typeface="Economica"/>
                          <a:ea typeface="Economica"/>
                          <a:cs typeface="Economica"/>
                          <a:sym typeface="Economica"/>
                        </a:rPr>
                        <a:t>63</a:t>
                      </a:r>
                    </a:p>
                  </a:txBody>
                  <a:tcPr marT="91425" marB="91425" marR="91425" marL="91425"/>
                </a:tc>
              </a:tr>
              <a:tr h="822000">
                <a:tc>
                  <a:txBody>
                    <a:bodyPr>
                      <a:noAutofit/>
                    </a:bodyPr>
                    <a:lstStyle/>
                    <a:p>
                      <a:pPr indent="0" lvl="0" marL="0" algn="ctr">
                        <a:spcBef>
                          <a:spcPts val="0"/>
                        </a:spcBef>
                        <a:buNone/>
                      </a:pPr>
                      <a:r>
                        <a:rPr lang="en" sz="1600">
                          <a:solidFill>
                            <a:schemeClr val="accent3"/>
                          </a:solidFill>
                          <a:latin typeface="Economica"/>
                          <a:ea typeface="Economica"/>
                          <a:cs typeface="Economica"/>
                          <a:sym typeface="Economica"/>
                        </a:rPr>
                        <a:t>post_issue, get_issue_list, get_categories, get_priorities</a:t>
                      </a:r>
                    </a:p>
                  </a:txBody>
                  <a:tcPr marT="91425" marB="91425" marR="91425" marL="91425"/>
                </a:tc>
                <a:tc>
                  <a:txBody>
                    <a:bodyPr>
                      <a:noAutofit/>
                    </a:bodyPr>
                    <a:lstStyle/>
                    <a:p>
                      <a:pPr indent="0" lvl="0" marL="0" algn="ctr">
                        <a:spcBef>
                          <a:spcPts val="0"/>
                        </a:spcBef>
                        <a:buNone/>
                      </a:pPr>
                      <a:r>
                        <a:rPr lang="en" sz="1600">
                          <a:solidFill>
                            <a:schemeClr val="accent3"/>
                          </a:solidFill>
                          <a:latin typeface="Economica"/>
                          <a:ea typeface="Economica"/>
                          <a:cs typeface="Economica"/>
                          <a:sym typeface="Economica"/>
                        </a:rPr>
                        <a:t>GET, POST</a:t>
                      </a:r>
                    </a:p>
                  </a:txBody>
                  <a:tcPr marT="91425" marB="91425" marR="91425" marL="91425"/>
                </a:tc>
                <a:tc>
                  <a:txBody>
                    <a:bodyPr>
                      <a:noAutofit/>
                    </a:bodyPr>
                    <a:lstStyle/>
                    <a:p>
                      <a:pPr indent="0" lvl="0" marL="0" algn="ctr">
                        <a:spcBef>
                          <a:spcPts val="0"/>
                        </a:spcBef>
                        <a:buNone/>
                      </a:pPr>
                      <a:r>
                        <a:rPr lang="en" sz="1600">
                          <a:solidFill>
                            <a:schemeClr val="accent3"/>
                          </a:solidFill>
                          <a:latin typeface="Economica"/>
                          <a:ea typeface="Economica"/>
                          <a:cs typeface="Economica"/>
                          <a:sym typeface="Economica"/>
                        </a:rPr>
                        <a:t>150</a:t>
                      </a:r>
                    </a:p>
                  </a:txBody>
                  <a:tcPr marT="91425" marB="91425" marR="91425" marL="91425"/>
                </a:tc>
              </a:tr>
              <a:tr h="609750">
                <a:tc>
                  <a:txBody>
                    <a:bodyPr>
                      <a:noAutofit/>
                    </a:bodyPr>
                    <a:lstStyle/>
                    <a:p>
                      <a:pPr indent="0" lvl="0" marL="0" algn="ctr">
                        <a:spcBef>
                          <a:spcPts val="0"/>
                        </a:spcBef>
                        <a:buNone/>
                      </a:pPr>
                      <a:r>
                        <a:rPr lang="en" sz="1600">
                          <a:solidFill>
                            <a:schemeClr val="accent3"/>
                          </a:solidFill>
                          <a:latin typeface="Economica"/>
                          <a:ea typeface="Economica"/>
                          <a:cs typeface="Economica"/>
                          <a:sym typeface="Economica"/>
                        </a:rPr>
                        <a:t>update_issue, get_issue, forgot_password, getPic</a:t>
                      </a:r>
                    </a:p>
                  </a:txBody>
                  <a:tcPr marT="91425" marB="91425" marR="91425" marL="91425"/>
                </a:tc>
                <a:tc>
                  <a:txBody>
                    <a:bodyPr>
                      <a:noAutofit/>
                    </a:bodyPr>
                    <a:lstStyle/>
                    <a:p>
                      <a:pPr indent="0" lvl="0" marL="0" algn="ctr">
                        <a:spcBef>
                          <a:spcPts val="0"/>
                        </a:spcBef>
                        <a:buNone/>
                      </a:pPr>
                      <a:r>
                        <a:rPr lang="en" sz="1600">
                          <a:solidFill>
                            <a:schemeClr val="accent3"/>
                          </a:solidFill>
                          <a:latin typeface="Economica"/>
                          <a:ea typeface="Economica"/>
                          <a:cs typeface="Economica"/>
                          <a:sym typeface="Economica"/>
                        </a:rPr>
                        <a:t>GET, POST</a:t>
                      </a:r>
                    </a:p>
                  </a:txBody>
                  <a:tcPr marT="91425" marB="91425" marR="91425" marL="91425"/>
                </a:tc>
                <a:tc>
                  <a:txBody>
                    <a:bodyPr>
                      <a:noAutofit/>
                    </a:bodyPr>
                    <a:lstStyle/>
                    <a:p>
                      <a:pPr indent="0" lvl="0" marL="0" algn="ctr">
                        <a:spcBef>
                          <a:spcPts val="0"/>
                        </a:spcBef>
                        <a:buNone/>
                      </a:pPr>
                      <a:r>
                        <a:rPr lang="en" sz="1600">
                          <a:solidFill>
                            <a:schemeClr val="accent3"/>
                          </a:solidFill>
                          <a:latin typeface="Economica"/>
                          <a:ea typeface="Economica"/>
                          <a:cs typeface="Economica"/>
                          <a:sym typeface="Economica"/>
                        </a:rPr>
                        <a:t>205</a:t>
                      </a:r>
                    </a:p>
                  </a:txBody>
                  <a:tcPr marT="91425" marB="91425" marR="91425" marL="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0" lvl="0" marL="0">
              <a:spcBef>
                <a:spcPts val="0"/>
              </a:spcBef>
              <a:buNone/>
            </a:pPr>
            <a:r>
              <a:rPr b="1" lang="en">
                <a:solidFill>
                  <a:schemeClr val="accent3"/>
                </a:solidFill>
              </a:rPr>
              <a:t>POSTMAN Web Service Testing - </a:t>
            </a:r>
            <a:r>
              <a:rPr b="1" lang="en" sz="3600">
                <a:solidFill>
                  <a:schemeClr val="accent3"/>
                </a:solidFill>
              </a:rPr>
              <a:t>Get Issue</a:t>
            </a:r>
          </a:p>
        </p:txBody>
      </p:sp>
      <p:sp>
        <p:nvSpPr>
          <p:cNvPr id="278" name="Shape 278"/>
          <p:cNvSpPr txBox="1"/>
          <p:nvPr>
            <p:ph idx="1" type="body"/>
          </p:nvPr>
        </p:nvSpPr>
        <p:spPr>
          <a:xfrm>
            <a:off x="311700" y="1225225"/>
            <a:ext cx="8520600" cy="3354000"/>
          </a:xfrm>
          <a:prstGeom prst="rect">
            <a:avLst/>
          </a:prstGeom>
        </p:spPr>
        <p:txBody>
          <a:bodyPr anchorCtr="0" anchor="t" bIns="91425" lIns="91425" rIns="91425" wrap="square" tIns="91425">
            <a:noAutofit/>
          </a:bodyPr>
          <a:lstStyle/>
          <a:p>
            <a:pPr indent="0" lvl="0" marL="0">
              <a:spcBef>
                <a:spcPts val="0"/>
              </a:spcBef>
              <a:buNone/>
            </a:pPr>
            <a:r>
              <a:t/>
            </a:r>
            <a:endParaRPr/>
          </a:p>
        </p:txBody>
      </p:sp>
      <p:pic>
        <p:nvPicPr>
          <p:cNvPr id="279" name="Shape 279"/>
          <p:cNvPicPr preferRelativeResize="0"/>
          <p:nvPr/>
        </p:nvPicPr>
        <p:blipFill>
          <a:blip r:embed="rId3">
            <a:alphaModFix/>
          </a:blip>
          <a:stretch>
            <a:fillRect/>
          </a:stretch>
        </p:blipFill>
        <p:spPr>
          <a:xfrm>
            <a:off x="311700" y="1225225"/>
            <a:ext cx="8682473" cy="3496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Shape 284"/>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69850" lvl="0" marL="0">
              <a:spcBef>
                <a:spcPts val="0"/>
              </a:spcBef>
              <a:buClr>
                <a:schemeClr val="dk1"/>
              </a:buClr>
              <a:buSzPts val="1100"/>
              <a:buFont typeface="Arial"/>
              <a:buNone/>
            </a:pPr>
            <a:r>
              <a:rPr b="1" lang="en">
                <a:solidFill>
                  <a:schemeClr val="accent3"/>
                </a:solidFill>
              </a:rPr>
              <a:t>POSTMAN Web Service Testing - </a:t>
            </a:r>
            <a:r>
              <a:rPr b="1" lang="en" sz="3600">
                <a:solidFill>
                  <a:schemeClr val="accent3"/>
                </a:solidFill>
              </a:rPr>
              <a:t>Get Issue contd.</a:t>
            </a:r>
            <a:r>
              <a:rPr b="1" lang="en">
                <a:solidFill>
                  <a:schemeClr val="accent3"/>
                </a:solidFill>
              </a:rPr>
              <a:t>.</a:t>
            </a:r>
          </a:p>
        </p:txBody>
      </p:sp>
      <p:sp>
        <p:nvSpPr>
          <p:cNvPr id="285" name="Shape 285"/>
          <p:cNvSpPr txBox="1"/>
          <p:nvPr>
            <p:ph idx="1" type="body"/>
          </p:nvPr>
        </p:nvSpPr>
        <p:spPr>
          <a:xfrm>
            <a:off x="311700" y="1225225"/>
            <a:ext cx="8520600" cy="3354000"/>
          </a:xfrm>
          <a:prstGeom prst="rect">
            <a:avLst/>
          </a:prstGeom>
        </p:spPr>
        <p:txBody>
          <a:bodyPr anchorCtr="0" anchor="t" bIns="91425" lIns="91425" rIns="91425" wrap="square" tIns="91425">
            <a:noAutofit/>
          </a:bodyPr>
          <a:lstStyle/>
          <a:p>
            <a:pPr indent="0" lvl="0" marL="0">
              <a:spcBef>
                <a:spcPts val="0"/>
              </a:spcBef>
              <a:buNone/>
            </a:pPr>
            <a:r>
              <a:t/>
            </a:r>
            <a:endParaRPr/>
          </a:p>
        </p:txBody>
      </p:sp>
      <p:pic>
        <p:nvPicPr>
          <p:cNvPr id="286" name="Shape 286"/>
          <p:cNvPicPr preferRelativeResize="0"/>
          <p:nvPr/>
        </p:nvPicPr>
        <p:blipFill>
          <a:blip r:embed="rId3">
            <a:alphaModFix/>
          </a:blip>
          <a:stretch>
            <a:fillRect/>
          </a:stretch>
        </p:blipFill>
        <p:spPr>
          <a:xfrm>
            <a:off x="311700" y="1225225"/>
            <a:ext cx="8520602" cy="3354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69850" lvl="0" marL="0">
              <a:spcBef>
                <a:spcPts val="0"/>
              </a:spcBef>
              <a:buClr>
                <a:schemeClr val="dk1"/>
              </a:buClr>
              <a:buSzPts val="1100"/>
              <a:buFont typeface="Arial"/>
              <a:buNone/>
            </a:pPr>
            <a:r>
              <a:rPr b="1" lang="en">
                <a:solidFill>
                  <a:schemeClr val="accent3"/>
                </a:solidFill>
              </a:rPr>
              <a:t>POSTMAN Web Service Testing - </a:t>
            </a:r>
            <a:r>
              <a:rPr b="1" lang="en" sz="3600">
                <a:solidFill>
                  <a:schemeClr val="accent3"/>
                </a:solidFill>
              </a:rPr>
              <a:t>Post Issue</a:t>
            </a:r>
          </a:p>
        </p:txBody>
      </p:sp>
      <p:sp>
        <p:nvSpPr>
          <p:cNvPr id="292" name="Shape 292"/>
          <p:cNvSpPr txBox="1"/>
          <p:nvPr>
            <p:ph idx="1" type="body"/>
          </p:nvPr>
        </p:nvSpPr>
        <p:spPr>
          <a:xfrm>
            <a:off x="311700" y="1225225"/>
            <a:ext cx="8520600" cy="3354000"/>
          </a:xfrm>
          <a:prstGeom prst="rect">
            <a:avLst/>
          </a:prstGeom>
        </p:spPr>
        <p:txBody>
          <a:bodyPr anchorCtr="0" anchor="t" bIns="91425" lIns="91425" rIns="91425" wrap="square" tIns="91425">
            <a:noAutofit/>
          </a:bodyPr>
          <a:lstStyle/>
          <a:p>
            <a:pPr indent="0" lvl="0" marL="0">
              <a:spcBef>
                <a:spcPts val="0"/>
              </a:spcBef>
              <a:buNone/>
            </a:pPr>
            <a:r>
              <a:t/>
            </a:r>
            <a:endParaRPr/>
          </a:p>
        </p:txBody>
      </p:sp>
      <p:pic>
        <p:nvPicPr>
          <p:cNvPr id="293" name="Shape 293"/>
          <p:cNvPicPr preferRelativeResize="0"/>
          <p:nvPr/>
        </p:nvPicPr>
        <p:blipFill>
          <a:blip r:embed="rId3">
            <a:alphaModFix/>
          </a:blip>
          <a:stretch>
            <a:fillRect/>
          </a:stretch>
        </p:blipFill>
        <p:spPr>
          <a:xfrm>
            <a:off x="311700" y="1225225"/>
            <a:ext cx="8520602" cy="35979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69850" lvl="0" marL="0">
              <a:spcBef>
                <a:spcPts val="0"/>
              </a:spcBef>
              <a:buClr>
                <a:schemeClr val="dk1"/>
              </a:buClr>
              <a:buSzPts val="1100"/>
              <a:buFont typeface="Arial"/>
              <a:buNone/>
            </a:pPr>
            <a:r>
              <a:rPr b="1" lang="en">
                <a:solidFill>
                  <a:schemeClr val="accent3"/>
                </a:solidFill>
              </a:rPr>
              <a:t>POSTMAN Web Service Testing - </a:t>
            </a:r>
            <a:r>
              <a:rPr b="1" lang="en" sz="3600">
                <a:solidFill>
                  <a:schemeClr val="accent3"/>
                </a:solidFill>
              </a:rPr>
              <a:t>Post Issue</a:t>
            </a:r>
          </a:p>
        </p:txBody>
      </p:sp>
      <p:sp>
        <p:nvSpPr>
          <p:cNvPr id="299" name="Shape 299"/>
          <p:cNvSpPr txBox="1"/>
          <p:nvPr>
            <p:ph idx="1" type="body"/>
          </p:nvPr>
        </p:nvSpPr>
        <p:spPr>
          <a:xfrm>
            <a:off x="311700" y="1225225"/>
            <a:ext cx="8520600" cy="3354000"/>
          </a:xfrm>
          <a:prstGeom prst="rect">
            <a:avLst/>
          </a:prstGeom>
        </p:spPr>
        <p:txBody>
          <a:bodyPr anchorCtr="0" anchor="t" bIns="91425" lIns="91425" rIns="91425" wrap="square" tIns="91425">
            <a:noAutofit/>
          </a:bodyPr>
          <a:lstStyle/>
          <a:p>
            <a:pPr indent="0" lvl="0" marL="0">
              <a:spcBef>
                <a:spcPts val="0"/>
              </a:spcBef>
              <a:buNone/>
            </a:pPr>
            <a:r>
              <a:t/>
            </a:r>
            <a:endParaRPr/>
          </a:p>
        </p:txBody>
      </p:sp>
      <p:pic>
        <p:nvPicPr>
          <p:cNvPr id="300" name="Shape 300"/>
          <p:cNvPicPr preferRelativeResize="0"/>
          <p:nvPr/>
        </p:nvPicPr>
        <p:blipFill>
          <a:blip r:embed="rId3">
            <a:alphaModFix/>
          </a:blip>
          <a:stretch>
            <a:fillRect/>
          </a:stretch>
        </p:blipFill>
        <p:spPr>
          <a:xfrm>
            <a:off x="311700" y="1225225"/>
            <a:ext cx="8520602" cy="3354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0" lvl="0" marL="0" rtl="0">
              <a:spcBef>
                <a:spcPts val="0"/>
              </a:spcBef>
              <a:buNone/>
            </a:pPr>
            <a:r>
              <a:rPr b="1" lang="en">
                <a:solidFill>
                  <a:schemeClr val="accent3"/>
                </a:solidFill>
              </a:rPr>
              <a:t>Project Description</a:t>
            </a:r>
          </a:p>
        </p:txBody>
      </p:sp>
      <p:sp>
        <p:nvSpPr>
          <p:cNvPr id="121" name="Shape 121"/>
          <p:cNvSpPr txBox="1"/>
          <p:nvPr>
            <p:ph idx="1" type="body"/>
          </p:nvPr>
        </p:nvSpPr>
        <p:spPr>
          <a:xfrm>
            <a:off x="311700" y="1592175"/>
            <a:ext cx="6385800" cy="2596800"/>
          </a:xfrm>
          <a:prstGeom prst="rect">
            <a:avLst/>
          </a:prstGeom>
        </p:spPr>
        <p:txBody>
          <a:bodyPr anchorCtr="0" anchor="t" bIns="91425" lIns="91425" rIns="91425" wrap="square" tIns="91425">
            <a:noAutofit/>
          </a:bodyPr>
          <a:lstStyle/>
          <a:p>
            <a:pPr indent="-69850" lvl="0" marL="0" rtl="0" algn="just">
              <a:spcBef>
                <a:spcPts val="0"/>
              </a:spcBef>
              <a:buClr>
                <a:schemeClr val="dk1"/>
              </a:buClr>
              <a:buSzPts val="1100"/>
              <a:buFont typeface="Arial"/>
              <a:buNone/>
            </a:pPr>
            <a:r>
              <a:rPr lang="en" sz="2400">
                <a:solidFill>
                  <a:srgbClr val="000000"/>
                </a:solidFill>
                <a:latin typeface="Economica"/>
                <a:ea typeface="Economica"/>
                <a:cs typeface="Economica"/>
                <a:sym typeface="Economica"/>
              </a:rPr>
              <a:t>Reportal is an Android application that aims to assist the Stevens community by providing an easy and interactive way for people to report issues on or around campus. The application will have two main interfaces, one for the public and the other is for the maintenance team.</a:t>
            </a:r>
          </a:p>
          <a:p>
            <a:pPr indent="0" lvl="0" marL="0" rtl="0">
              <a:spcBef>
                <a:spcPts val="0"/>
              </a:spcBef>
              <a:buNone/>
            </a:pPr>
            <a:r>
              <a:t/>
            </a:r>
            <a:endParaRPr b="1" sz="2400">
              <a:solidFill>
                <a:srgbClr val="000000"/>
              </a:solidFill>
              <a:latin typeface="Economica"/>
              <a:ea typeface="Economica"/>
              <a:cs typeface="Economica"/>
              <a:sym typeface="Economica"/>
            </a:endParaRPr>
          </a:p>
        </p:txBody>
      </p:sp>
      <p:pic>
        <p:nvPicPr>
          <p:cNvPr id="122" name="Shape 122"/>
          <p:cNvPicPr preferRelativeResize="0"/>
          <p:nvPr/>
        </p:nvPicPr>
        <p:blipFill>
          <a:blip r:embed="rId3">
            <a:alphaModFix/>
          </a:blip>
          <a:stretch>
            <a:fillRect/>
          </a:stretch>
        </p:blipFill>
        <p:spPr>
          <a:xfrm>
            <a:off x="7022550" y="1690425"/>
            <a:ext cx="1809750" cy="16192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type="ctrTitle"/>
          </p:nvPr>
        </p:nvSpPr>
        <p:spPr>
          <a:xfrm>
            <a:off x="3663000" y="2408663"/>
            <a:ext cx="1818000" cy="768600"/>
          </a:xfrm>
          <a:prstGeom prst="rect">
            <a:avLst/>
          </a:prstGeom>
        </p:spPr>
        <p:txBody>
          <a:bodyPr anchorCtr="0" anchor="b" bIns="91425" lIns="91425" rIns="91425" wrap="square" tIns="91425">
            <a:noAutofit/>
          </a:bodyPr>
          <a:lstStyle/>
          <a:p>
            <a:pPr indent="0" lvl="0" marL="0" rtl="0">
              <a:spcBef>
                <a:spcPts val="0"/>
              </a:spcBef>
              <a:buNone/>
            </a:pPr>
            <a:r>
              <a:t/>
            </a:r>
            <a:endParaRPr b="1">
              <a:solidFill>
                <a:schemeClr val="accent2"/>
              </a:solidFill>
            </a:endParaRPr>
          </a:p>
          <a:p>
            <a:pPr indent="0" lvl="0" marL="0" rtl="0">
              <a:spcBef>
                <a:spcPts val="0"/>
              </a:spcBef>
              <a:buNone/>
            </a:pPr>
            <a:r>
              <a:t/>
            </a:r>
            <a:endParaRPr b="1">
              <a:solidFill>
                <a:schemeClr val="accent2"/>
              </a:solidFill>
            </a:endParaRPr>
          </a:p>
          <a:p>
            <a:pPr indent="0" lvl="0" marL="0" rtl="0">
              <a:spcBef>
                <a:spcPts val="0"/>
              </a:spcBef>
              <a:buNone/>
            </a:pPr>
            <a:r>
              <a:rPr b="1" lang="en">
                <a:solidFill>
                  <a:schemeClr val="accent2"/>
                </a:solidFill>
              </a:rPr>
              <a:t>Android </a:t>
            </a:r>
          </a:p>
        </p:txBody>
      </p:sp>
      <p:sp>
        <p:nvSpPr>
          <p:cNvPr id="306" name="Shape 306"/>
          <p:cNvSpPr txBox="1"/>
          <p:nvPr>
            <p:ph idx="1" type="subTitle"/>
          </p:nvPr>
        </p:nvSpPr>
        <p:spPr>
          <a:xfrm>
            <a:off x="3044700" y="3475905"/>
            <a:ext cx="3054600" cy="701400"/>
          </a:xfrm>
          <a:prstGeom prst="rect">
            <a:avLst/>
          </a:prstGeom>
        </p:spPr>
        <p:txBody>
          <a:bodyPr anchorCtr="0" anchor="t" bIns="91425" lIns="91425" rIns="91425" wrap="square" tIns="91425">
            <a:noAutofit/>
          </a:bodyPr>
          <a:lstStyle/>
          <a:p>
            <a:pPr indent="0" lvl="0" marL="0" rtl="0">
              <a:spcBef>
                <a:spcPts val="0"/>
              </a:spcBef>
              <a:buNone/>
            </a:pPr>
            <a:r>
              <a:rPr lang="en"/>
              <a:t>Celeste - Prateek</a:t>
            </a:r>
          </a:p>
        </p:txBody>
      </p:sp>
      <p:pic>
        <p:nvPicPr>
          <p:cNvPr descr="icon.png" id="307" name="Shape 307"/>
          <p:cNvPicPr preferRelativeResize="0"/>
          <p:nvPr/>
        </p:nvPicPr>
        <p:blipFill>
          <a:blip r:embed="rId3">
            <a:alphaModFix/>
          </a:blip>
          <a:stretch>
            <a:fillRect/>
          </a:stretch>
        </p:blipFill>
        <p:spPr>
          <a:xfrm>
            <a:off x="3958412" y="882850"/>
            <a:ext cx="1227175" cy="1227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Shape 312"/>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69850" lvl="0" marL="0" rtl="0">
              <a:spcBef>
                <a:spcPts val="0"/>
              </a:spcBef>
              <a:buClr>
                <a:schemeClr val="dk1"/>
              </a:buClr>
              <a:buSzPts val="1100"/>
              <a:buFont typeface="Arial"/>
              <a:buNone/>
            </a:pPr>
            <a:r>
              <a:rPr b="1" lang="en">
                <a:solidFill>
                  <a:schemeClr val="accent3"/>
                </a:solidFill>
              </a:rPr>
              <a:t>Android -</a:t>
            </a:r>
            <a:r>
              <a:rPr b="1" lang="en" sz="3600">
                <a:solidFill>
                  <a:schemeClr val="accent3"/>
                </a:solidFill>
              </a:rPr>
              <a:t> Technology Used</a:t>
            </a:r>
          </a:p>
        </p:txBody>
      </p:sp>
      <p:sp>
        <p:nvSpPr>
          <p:cNvPr id="313" name="Shape 313"/>
          <p:cNvSpPr txBox="1"/>
          <p:nvPr>
            <p:ph idx="1" type="body"/>
          </p:nvPr>
        </p:nvSpPr>
        <p:spPr>
          <a:xfrm>
            <a:off x="311700" y="1225225"/>
            <a:ext cx="8520600" cy="3354000"/>
          </a:xfrm>
          <a:prstGeom prst="rect">
            <a:avLst/>
          </a:prstGeom>
        </p:spPr>
        <p:txBody>
          <a:bodyPr anchorCtr="0" anchor="t" bIns="91425" lIns="91425" rIns="91425" wrap="square" tIns="91425">
            <a:noAutofit/>
          </a:bodyPr>
          <a:lstStyle/>
          <a:p>
            <a:pPr indent="0" lvl="0" marL="0" rtl="0">
              <a:spcBef>
                <a:spcPts val="0"/>
              </a:spcBef>
              <a:buNone/>
            </a:pPr>
            <a:r>
              <a:rPr b="1" lang="en" sz="2400">
                <a:solidFill>
                  <a:schemeClr val="accent4"/>
                </a:solidFill>
                <a:latin typeface="Economica"/>
                <a:ea typeface="Economica"/>
                <a:cs typeface="Economica"/>
                <a:sym typeface="Economica"/>
              </a:rPr>
              <a:t>Reportal android application</a:t>
            </a:r>
            <a:br>
              <a:rPr b="1" lang="en" sz="2400">
                <a:solidFill>
                  <a:schemeClr val="accent4"/>
                </a:solidFill>
                <a:latin typeface="Economica"/>
                <a:ea typeface="Economica"/>
                <a:cs typeface="Economica"/>
                <a:sym typeface="Economica"/>
              </a:rPr>
            </a:br>
            <a:r>
              <a:rPr b="1" lang="en" sz="2400">
                <a:solidFill>
                  <a:schemeClr val="accent4"/>
                </a:solidFill>
                <a:latin typeface="Economica"/>
                <a:ea typeface="Economica"/>
                <a:cs typeface="Economica"/>
                <a:sym typeface="Economica"/>
              </a:rPr>
              <a:t>Android Studio</a:t>
            </a:r>
          </a:p>
          <a:p>
            <a:pPr indent="-381000" lvl="0" marL="457200" rtl="0">
              <a:spcBef>
                <a:spcPts val="0"/>
              </a:spcBef>
              <a:spcAft>
                <a:spcPts val="0"/>
              </a:spcAft>
              <a:buSzPts val="2400"/>
              <a:buFont typeface="Economica"/>
              <a:buChar char="●"/>
            </a:pPr>
            <a:r>
              <a:rPr b="1" lang="en" sz="2400">
                <a:latin typeface="Economica"/>
                <a:ea typeface="Economica"/>
                <a:cs typeface="Economica"/>
                <a:sym typeface="Economica"/>
              </a:rPr>
              <a:t>Programming Languages:  </a:t>
            </a:r>
            <a:r>
              <a:rPr lang="en" sz="2400">
                <a:latin typeface="Economica"/>
                <a:ea typeface="Economica"/>
                <a:cs typeface="Economica"/>
                <a:sym typeface="Economica"/>
              </a:rPr>
              <a:t>xml, kotlin</a:t>
            </a:r>
          </a:p>
          <a:p>
            <a:pPr indent="-381000" lvl="0" marL="457200" rtl="0">
              <a:spcBef>
                <a:spcPts val="0"/>
              </a:spcBef>
              <a:spcAft>
                <a:spcPts val="0"/>
              </a:spcAft>
              <a:buSzPts val="2400"/>
              <a:buFont typeface="Economica"/>
              <a:buChar char="●"/>
            </a:pPr>
            <a:r>
              <a:rPr b="1" lang="en" sz="2400">
                <a:latin typeface="Economica"/>
                <a:ea typeface="Economica"/>
                <a:cs typeface="Economica"/>
                <a:sym typeface="Economica"/>
              </a:rPr>
              <a:t>Overview of design</a:t>
            </a:r>
          </a:p>
          <a:p>
            <a:pPr indent="-381000" lvl="0" marL="457200" rtl="0">
              <a:spcBef>
                <a:spcPts val="0"/>
              </a:spcBef>
              <a:spcAft>
                <a:spcPts val="0"/>
              </a:spcAft>
              <a:buSzPts val="2400"/>
              <a:buFont typeface="Economica"/>
              <a:buChar char="●"/>
            </a:pPr>
            <a:r>
              <a:rPr b="1" lang="en" sz="2400">
                <a:latin typeface="Economica"/>
                <a:ea typeface="Economica"/>
                <a:cs typeface="Economica"/>
                <a:sym typeface="Economica"/>
              </a:rPr>
              <a:t>Checking credentials</a:t>
            </a:r>
          </a:p>
          <a:p>
            <a:pPr indent="-381000" lvl="0" marL="457200" rtl="0">
              <a:spcBef>
                <a:spcPts val="0"/>
              </a:spcBef>
              <a:spcAft>
                <a:spcPts val="0"/>
              </a:spcAft>
              <a:buSzPts val="2400"/>
              <a:buFont typeface="Economica"/>
              <a:buChar char="●"/>
            </a:pPr>
            <a:r>
              <a:rPr b="1" lang="en" sz="2400">
                <a:latin typeface="Economica"/>
                <a:ea typeface="Economica"/>
                <a:cs typeface="Economica"/>
                <a:sym typeface="Economica"/>
              </a:rPr>
              <a:t>Connecting to server </a:t>
            </a:r>
          </a:p>
          <a:p>
            <a:pPr indent="-381000" lvl="0" marL="457200" rtl="0">
              <a:spcBef>
                <a:spcPts val="0"/>
              </a:spcBef>
              <a:buSzPts val="2400"/>
              <a:buFont typeface="Economica"/>
              <a:buChar char="●"/>
            </a:pPr>
            <a:r>
              <a:rPr b="1" lang="en" sz="2400">
                <a:latin typeface="Economica"/>
                <a:ea typeface="Economica"/>
                <a:cs typeface="Economica"/>
                <a:sym typeface="Economica"/>
              </a:rPr>
              <a:t>Saving data</a:t>
            </a:r>
          </a:p>
          <a:p>
            <a:pPr indent="0" lvl="0" marL="0" rtl="0">
              <a:spcBef>
                <a:spcPts val="0"/>
              </a:spcBef>
              <a:buNone/>
            </a:pPr>
            <a:r>
              <a:t/>
            </a:r>
            <a:endParaRPr b="1">
              <a:solidFill>
                <a:srgbClr val="45818E"/>
              </a:solidFill>
            </a:endParaRPr>
          </a:p>
        </p:txBody>
      </p:sp>
      <p:pic>
        <p:nvPicPr>
          <p:cNvPr id="314" name="Shape 314"/>
          <p:cNvPicPr preferRelativeResize="0"/>
          <p:nvPr/>
        </p:nvPicPr>
        <p:blipFill>
          <a:blip r:embed="rId3">
            <a:alphaModFix/>
          </a:blip>
          <a:stretch>
            <a:fillRect/>
          </a:stretch>
        </p:blipFill>
        <p:spPr>
          <a:xfrm>
            <a:off x="7264075" y="636676"/>
            <a:ext cx="1468850" cy="1468850"/>
          </a:xfrm>
          <a:prstGeom prst="rect">
            <a:avLst/>
          </a:prstGeom>
          <a:noFill/>
          <a:ln>
            <a:noFill/>
          </a:ln>
        </p:spPr>
      </p:pic>
      <p:pic>
        <p:nvPicPr>
          <p:cNvPr id="315" name="Shape 315"/>
          <p:cNvPicPr preferRelativeResize="0"/>
          <p:nvPr/>
        </p:nvPicPr>
        <p:blipFill>
          <a:blip r:embed="rId4">
            <a:alphaModFix/>
          </a:blip>
          <a:stretch>
            <a:fillRect/>
          </a:stretch>
        </p:blipFill>
        <p:spPr>
          <a:xfrm>
            <a:off x="5545675" y="2783125"/>
            <a:ext cx="3286626" cy="1314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Shape 320"/>
          <p:cNvSpPr txBox="1"/>
          <p:nvPr>
            <p:ph type="title"/>
          </p:nvPr>
        </p:nvSpPr>
        <p:spPr>
          <a:xfrm>
            <a:off x="195400" y="308600"/>
            <a:ext cx="8520600" cy="831300"/>
          </a:xfrm>
          <a:prstGeom prst="rect">
            <a:avLst/>
          </a:prstGeom>
        </p:spPr>
        <p:txBody>
          <a:bodyPr anchorCtr="0" anchor="b" bIns="91425" lIns="91425" rIns="91425" wrap="square" tIns="91425">
            <a:noAutofit/>
          </a:bodyPr>
          <a:lstStyle/>
          <a:p>
            <a:pPr indent="-69850" lvl="0" marL="0">
              <a:spcBef>
                <a:spcPts val="0"/>
              </a:spcBef>
              <a:buClr>
                <a:schemeClr val="dk1"/>
              </a:buClr>
              <a:buSzPts val="1100"/>
              <a:buFont typeface="Arial"/>
              <a:buNone/>
            </a:pPr>
            <a:r>
              <a:rPr b="1" lang="en">
                <a:solidFill>
                  <a:schemeClr val="accent3"/>
                </a:solidFill>
              </a:rPr>
              <a:t>Android -</a:t>
            </a:r>
            <a:r>
              <a:rPr b="1" lang="en" sz="3600">
                <a:solidFill>
                  <a:schemeClr val="accent3"/>
                </a:solidFill>
              </a:rPr>
              <a:t> Feature List</a:t>
            </a:r>
          </a:p>
        </p:txBody>
      </p:sp>
      <p:sp>
        <p:nvSpPr>
          <p:cNvPr id="321" name="Shape 321"/>
          <p:cNvSpPr txBox="1"/>
          <p:nvPr>
            <p:ph idx="1" type="body"/>
          </p:nvPr>
        </p:nvSpPr>
        <p:spPr>
          <a:xfrm>
            <a:off x="311700" y="1225225"/>
            <a:ext cx="8520600" cy="3354000"/>
          </a:xfrm>
          <a:prstGeom prst="rect">
            <a:avLst/>
          </a:prstGeom>
        </p:spPr>
        <p:txBody>
          <a:bodyPr anchorCtr="0" anchor="t" bIns="91425" lIns="91425" rIns="91425" wrap="square" tIns="91425">
            <a:noAutofit/>
          </a:bodyPr>
          <a:lstStyle/>
          <a:p>
            <a:pPr indent="-342900" lvl="0" marL="457200" marR="0" rtl="0" algn="l">
              <a:lnSpc>
                <a:spcPct val="115000"/>
              </a:lnSpc>
              <a:spcBef>
                <a:spcPts val="0"/>
              </a:spcBef>
              <a:spcAft>
                <a:spcPts val="0"/>
              </a:spcAft>
              <a:buSzPts val="1800"/>
              <a:buFont typeface="Economica"/>
              <a:buChar char="●"/>
            </a:pPr>
            <a:r>
              <a:rPr lang="en">
                <a:latin typeface="Economica"/>
                <a:ea typeface="Economica"/>
                <a:cs typeface="Economica"/>
                <a:sym typeface="Economica"/>
              </a:rPr>
              <a:t>Login</a:t>
            </a:r>
          </a:p>
          <a:p>
            <a:pPr indent="-342900" lvl="0" marL="457200" marR="0" rtl="0" algn="l">
              <a:lnSpc>
                <a:spcPct val="115000"/>
              </a:lnSpc>
              <a:spcBef>
                <a:spcPts val="0"/>
              </a:spcBef>
              <a:spcAft>
                <a:spcPts val="0"/>
              </a:spcAft>
              <a:buSzPts val="1800"/>
              <a:buFont typeface="Economica"/>
              <a:buChar char="●"/>
            </a:pPr>
            <a:r>
              <a:rPr lang="en">
                <a:latin typeface="Economica"/>
                <a:ea typeface="Economica"/>
                <a:cs typeface="Economica"/>
                <a:sym typeface="Economica"/>
              </a:rPr>
              <a:t>Sign up</a:t>
            </a:r>
          </a:p>
          <a:p>
            <a:pPr indent="-342900" lvl="0" marL="457200" marR="0" rtl="0" algn="l">
              <a:lnSpc>
                <a:spcPct val="115000"/>
              </a:lnSpc>
              <a:spcBef>
                <a:spcPts val="0"/>
              </a:spcBef>
              <a:spcAft>
                <a:spcPts val="0"/>
              </a:spcAft>
              <a:buSzPts val="1800"/>
              <a:buFont typeface="Economica"/>
              <a:buChar char="●"/>
            </a:pPr>
            <a:r>
              <a:rPr lang="en">
                <a:latin typeface="Economica"/>
                <a:ea typeface="Economica"/>
                <a:cs typeface="Economica"/>
                <a:sym typeface="Economica"/>
              </a:rPr>
              <a:t>Forgot password</a:t>
            </a:r>
          </a:p>
          <a:p>
            <a:pPr indent="-342900" lvl="0" marL="457200" marR="0" rtl="0" algn="l">
              <a:lnSpc>
                <a:spcPct val="115000"/>
              </a:lnSpc>
              <a:spcBef>
                <a:spcPts val="0"/>
              </a:spcBef>
              <a:spcAft>
                <a:spcPts val="0"/>
              </a:spcAft>
              <a:buSzPts val="1800"/>
              <a:buFont typeface="Economica"/>
              <a:buChar char="●"/>
            </a:pPr>
            <a:r>
              <a:rPr lang="en">
                <a:latin typeface="Economica"/>
                <a:ea typeface="Economica"/>
                <a:cs typeface="Economica"/>
                <a:sym typeface="Economica"/>
              </a:rPr>
              <a:t>Post issue</a:t>
            </a:r>
          </a:p>
          <a:p>
            <a:pPr indent="-342900" lvl="0" marL="457200" marR="0" rtl="0" algn="l">
              <a:lnSpc>
                <a:spcPct val="115000"/>
              </a:lnSpc>
              <a:spcBef>
                <a:spcPts val="0"/>
              </a:spcBef>
              <a:spcAft>
                <a:spcPts val="0"/>
              </a:spcAft>
              <a:buSzPts val="1800"/>
              <a:buFont typeface="Economica"/>
              <a:buChar char="●"/>
            </a:pPr>
            <a:r>
              <a:rPr lang="en">
                <a:latin typeface="Economica"/>
                <a:ea typeface="Economica"/>
                <a:cs typeface="Economica"/>
                <a:sym typeface="Economica"/>
              </a:rPr>
              <a:t>View history</a:t>
            </a:r>
          </a:p>
          <a:p>
            <a:pPr indent="-342900" lvl="0" marL="457200" marR="0" rtl="0" algn="l">
              <a:lnSpc>
                <a:spcPct val="115000"/>
              </a:lnSpc>
              <a:spcBef>
                <a:spcPts val="0"/>
              </a:spcBef>
              <a:spcAft>
                <a:spcPts val="0"/>
              </a:spcAft>
              <a:buSzPts val="1800"/>
              <a:buFont typeface="Economica"/>
              <a:buChar char="●"/>
            </a:pPr>
            <a:r>
              <a:rPr lang="en">
                <a:latin typeface="Economica"/>
                <a:ea typeface="Economica"/>
                <a:cs typeface="Economica"/>
                <a:sym typeface="Economica"/>
              </a:rPr>
              <a:t>View Feed</a:t>
            </a:r>
          </a:p>
          <a:p>
            <a:pPr indent="-342900" lvl="0" marL="457200" marR="0" rtl="0" algn="l">
              <a:lnSpc>
                <a:spcPct val="115000"/>
              </a:lnSpc>
              <a:spcBef>
                <a:spcPts val="0"/>
              </a:spcBef>
              <a:spcAft>
                <a:spcPts val="1600"/>
              </a:spcAft>
              <a:buSzPts val="1800"/>
              <a:buFont typeface="Economica"/>
              <a:buChar char="●"/>
            </a:pPr>
            <a:r>
              <a:rPr lang="en">
                <a:latin typeface="Economica"/>
                <a:ea typeface="Economica"/>
                <a:cs typeface="Economica"/>
                <a:sym typeface="Economica"/>
              </a:rPr>
              <a:t>Update settings</a:t>
            </a:r>
          </a:p>
        </p:txBody>
      </p:sp>
      <p:pic>
        <p:nvPicPr>
          <p:cNvPr descr="Screen Shot 2017-11-15 at 6.17.18 PM.png" id="322" name="Shape 322"/>
          <p:cNvPicPr preferRelativeResize="0"/>
          <p:nvPr/>
        </p:nvPicPr>
        <p:blipFill>
          <a:blip r:embed="rId3">
            <a:alphaModFix/>
          </a:blip>
          <a:stretch>
            <a:fillRect/>
          </a:stretch>
        </p:blipFill>
        <p:spPr>
          <a:xfrm>
            <a:off x="4635725" y="1290475"/>
            <a:ext cx="4156475" cy="3443349"/>
          </a:xfrm>
          <a:prstGeom prst="rect">
            <a:avLst/>
          </a:prstGeom>
          <a:noFill/>
          <a:ln>
            <a:noFill/>
          </a:ln>
        </p:spPr>
      </p:pic>
      <p:pic>
        <p:nvPicPr>
          <p:cNvPr id="323" name="Shape 323"/>
          <p:cNvPicPr preferRelativeResize="0"/>
          <p:nvPr/>
        </p:nvPicPr>
        <p:blipFill>
          <a:blip r:embed="rId4">
            <a:alphaModFix/>
          </a:blip>
          <a:stretch>
            <a:fillRect/>
          </a:stretch>
        </p:blipFill>
        <p:spPr>
          <a:xfrm>
            <a:off x="6712750" y="1351250"/>
            <a:ext cx="2003250" cy="32709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Shape 328"/>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0" lvl="0" marL="0" rtl="0">
              <a:spcBef>
                <a:spcPts val="0"/>
              </a:spcBef>
              <a:buNone/>
            </a:pPr>
            <a:r>
              <a:rPr b="1" lang="en">
                <a:solidFill>
                  <a:schemeClr val="accent3"/>
                </a:solidFill>
              </a:rPr>
              <a:t>Reportal application design and development</a:t>
            </a:r>
          </a:p>
        </p:txBody>
      </p:sp>
      <p:sp>
        <p:nvSpPr>
          <p:cNvPr id="329" name="Shape 329"/>
          <p:cNvSpPr txBox="1"/>
          <p:nvPr>
            <p:ph idx="1" type="body"/>
          </p:nvPr>
        </p:nvSpPr>
        <p:spPr>
          <a:xfrm>
            <a:off x="311700" y="1225225"/>
            <a:ext cx="8520600" cy="3786300"/>
          </a:xfrm>
          <a:prstGeom prst="rect">
            <a:avLst/>
          </a:prstGeom>
        </p:spPr>
        <p:txBody>
          <a:bodyPr anchorCtr="0" anchor="t" bIns="91425" lIns="91425" rIns="91425" wrap="square" tIns="91425">
            <a:noAutofit/>
          </a:bodyPr>
          <a:lstStyle/>
          <a:p>
            <a:pPr indent="0" lvl="0" marL="0" rtl="0">
              <a:spcBef>
                <a:spcPts val="0"/>
              </a:spcBef>
              <a:buNone/>
            </a:pPr>
            <a:r>
              <a:rPr b="1" lang="en" sz="2400">
                <a:solidFill>
                  <a:schemeClr val="accent4"/>
                </a:solidFill>
                <a:latin typeface="Economica"/>
                <a:ea typeface="Economica"/>
                <a:cs typeface="Economica"/>
                <a:sym typeface="Economica"/>
              </a:rPr>
              <a:t>Languages used:</a:t>
            </a:r>
          </a:p>
          <a:p>
            <a:pPr indent="-381000" lvl="0" marL="457200" rtl="0">
              <a:lnSpc>
                <a:spcPct val="100000"/>
              </a:lnSpc>
              <a:spcBef>
                <a:spcPts val="0"/>
              </a:spcBef>
              <a:spcAft>
                <a:spcPts val="0"/>
              </a:spcAft>
              <a:buClr>
                <a:srgbClr val="000000"/>
              </a:buClr>
              <a:buSzPts val="2400"/>
              <a:buFont typeface="Economica"/>
              <a:buChar char="●"/>
            </a:pPr>
            <a:r>
              <a:rPr lang="en" sz="2400">
                <a:latin typeface="Economica"/>
                <a:ea typeface="Economica"/>
                <a:cs typeface="Economica"/>
                <a:sym typeface="Economica"/>
              </a:rPr>
              <a:t>Kotlin</a:t>
            </a:r>
          </a:p>
          <a:p>
            <a:pPr indent="-381000" lvl="0" marL="457200" rtl="0">
              <a:lnSpc>
                <a:spcPct val="100000"/>
              </a:lnSpc>
              <a:spcBef>
                <a:spcPts val="0"/>
              </a:spcBef>
              <a:buClr>
                <a:srgbClr val="000000"/>
              </a:buClr>
              <a:buSzPts val="2400"/>
              <a:buFont typeface="Economica"/>
              <a:buChar char="●"/>
            </a:pPr>
            <a:r>
              <a:rPr lang="en" sz="2400">
                <a:latin typeface="Economica"/>
                <a:ea typeface="Economica"/>
                <a:cs typeface="Economica"/>
                <a:sym typeface="Economica"/>
              </a:rPr>
              <a:t>XML</a:t>
            </a:r>
          </a:p>
          <a:p>
            <a:pPr indent="0" lvl="0" marL="0" rtl="0">
              <a:lnSpc>
                <a:spcPct val="100000"/>
              </a:lnSpc>
              <a:spcBef>
                <a:spcPts val="0"/>
              </a:spcBef>
              <a:buNone/>
            </a:pPr>
            <a:r>
              <a:rPr lang="en" sz="2400">
                <a:latin typeface="Economica"/>
                <a:ea typeface="Economica"/>
                <a:cs typeface="Economica"/>
                <a:sym typeface="Economica"/>
              </a:rPr>
              <a:t>Development weeks: 10</a:t>
            </a:r>
          </a:p>
          <a:p>
            <a:pPr indent="0" lvl="0" marL="0" rtl="0">
              <a:lnSpc>
                <a:spcPct val="100000"/>
              </a:lnSpc>
              <a:spcBef>
                <a:spcPts val="0"/>
              </a:spcBef>
              <a:buNone/>
            </a:pPr>
            <a:r>
              <a:rPr lang="en" sz="2400">
                <a:latin typeface="Economica"/>
                <a:ea typeface="Economica"/>
                <a:cs typeface="Economica"/>
                <a:sym typeface="Economica"/>
              </a:rPr>
              <a:t>Development hours per week: 8</a:t>
            </a:r>
          </a:p>
          <a:p>
            <a:pPr indent="0" lvl="0" marL="0">
              <a:lnSpc>
                <a:spcPct val="100000"/>
              </a:lnSpc>
              <a:spcBef>
                <a:spcPts val="0"/>
              </a:spcBef>
              <a:buNone/>
            </a:pPr>
            <a:r>
              <a:rPr lang="en" sz="2400">
                <a:latin typeface="Economica"/>
                <a:ea typeface="Economica"/>
                <a:cs typeface="Economica"/>
                <a:sym typeface="Economica"/>
              </a:rPr>
              <a:t>Total LOC: 6,862</a:t>
            </a:r>
          </a:p>
          <a:p>
            <a:pPr indent="0" lvl="0" marL="0" rtl="0">
              <a:lnSpc>
                <a:spcPct val="100000"/>
              </a:lnSpc>
              <a:spcBef>
                <a:spcPts val="0"/>
              </a:spcBef>
              <a:buNone/>
            </a:pPr>
            <a:r>
              <a:rPr lang="en" sz="2400">
                <a:latin typeface="Economica"/>
                <a:ea typeface="Economica"/>
                <a:cs typeface="Economica"/>
                <a:sym typeface="Economica"/>
              </a:rPr>
              <a:t>Build Rate: 85 lines of code per hour</a:t>
            </a:r>
          </a:p>
          <a:p>
            <a:pPr indent="0" lvl="0" marL="0" rtl="0">
              <a:spcBef>
                <a:spcPts val="0"/>
              </a:spcBef>
              <a:buNone/>
            </a:pPr>
            <a:r>
              <a:t/>
            </a:r>
            <a:endParaRPr/>
          </a:p>
        </p:txBody>
      </p:sp>
      <p:pic>
        <p:nvPicPr>
          <p:cNvPr id="330" name="Shape 330"/>
          <p:cNvPicPr preferRelativeResize="0"/>
          <p:nvPr/>
        </p:nvPicPr>
        <p:blipFill>
          <a:blip r:embed="rId3">
            <a:alphaModFix/>
          </a:blip>
          <a:stretch>
            <a:fillRect/>
          </a:stretch>
        </p:blipFill>
        <p:spPr>
          <a:xfrm>
            <a:off x="7264075" y="1305826"/>
            <a:ext cx="1468850" cy="1468850"/>
          </a:xfrm>
          <a:prstGeom prst="rect">
            <a:avLst/>
          </a:prstGeom>
          <a:noFill/>
          <a:ln>
            <a:noFill/>
          </a:ln>
        </p:spPr>
      </p:pic>
      <p:pic>
        <p:nvPicPr>
          <p:cNvPr id="331" name="Shape 331"/>
          <p:cNvPicPr preferRelativeResize="0"/>
          <p:nvPr/>
        </p:nvPicPr>
        <p:blipFill>
          <a:blip r:embed="rId4">
            <a:alphaModFix/>
          </a:blip>
          <a:stretch>
            <a:fillRect/>
          </a:stretch>
        </p:blipFill>
        <p:spPr>
          <a:xfrm>
            <a:off x="5545675" y="3452275"/>
            <a:ext cx="3286626" cy="1314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Shape 336"/>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0" lvl="0" marL="0" rtl="0">
              <a:spcBef>
                <a:spcPts val="0"/>
              </a:spcBef>
              <a:buNone/>
            </a:pPr>
            <a:r>
              <a:rPr b="1" lang="en">
                <a:solidFill>
                  <a:schemeClr val="accent3"/>
                </a:solidFill>
              </a:rPr>
              <a:t>Android application code metrics</a:t>
            </a:r>
          </a:p>
        </p:txBody>
      </p:sp>
      <p:pic>
        <p:nvPicPr>
          <p:cNvPr id="337" name="Shape 337"/>
          <p:cNvPicPr preferRelativeResize="0"/>
          <p:nvPr/>
        </p:nvPicPr>
        <p:blipFill>
          <a:blip r:embed="rId3">
            <a:alphaModFix/>
          </a:blip>
          <a:stretch>
            <a:fillRect/>
          </a:stretch>
        </p:blipFill>
        <p:spPr>
          <a:xfrm>
            <a:off x="1981200" y="1147225"/>
            <a:ext cx="5044525" cy="3691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Shape 342"/>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0" lvl="0" marL="0" rtl="0">
              <a:spcBef>
                <a:spcPts val="0"/>
              </a:spcBef>
              <a:buNone/>
            </a:pPr>
            <a:r>
              <a:rPr b="1" lang="en">
                <a:solidFill>
                  <a:schemeClr val="accent3"/>
                </a:solidFill>
              </a:rPr>
              <a:t>Android application code metric graphs</a:t>
            </a:r>
          </a:p>
        </p:txBody>
      </p:sp>
      <p:pic>
        <p:nvPicPr>
          <p:cNvPr id="343" name="Shape 343"/>
          <p:cNvPicPr preferRelativeResize="0"/>
          <p:nvPr/>
        </p:nvPicPr>
        <p:blipFill>
          <a:blip r:embed="rId3">
            <a:alphaModFix/>
          </a:blip>
          <a:stretch>
            <a:fillRect/>
          </a:stretch>
        </p:blipFill>
        <p:spPr>
          <a:xfrm>
            <a:off x="6354674" y="1733050"/>
            <a:ext cx="1828801" cy="1809137"/>
          </a:xfrm>
          <a:prstGeom prst="rect">
            <a:avLst/>
          </a:prstGeom>
          <a:noFill/>
          <a:ln>
            <a:noFill/>
          </a:ln>
        </p:spPr>
      </p:pic>
      <p:pic>
        <p:nvPicPr>
          <p:cNvPr id="344" name="Shape 344"/>
          <p:cNvPicPr preferRelativeResize="0"/>
          <p:nvPr/>
        </p:nvPicPr>
        <p:blipFill>
          <a:blip r:embed="rId4">
            <a:alphaModFix/>
          </a:blip>
          <a:stretch>
            <a:fillRect/>
          </a:stretch>
        </p:blipFill>
        <p:spPr>
          <a:xfrm>
            <a:off x="36100" y="1534375"/>
            <a:ext cx="6175026" cy="28381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Shape 349"/>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0" lvl="0" marL="0" rtl="0">
              <a:spcBef>
                <a:spcPts val="0"/>
              </a:spcBef>
              <a:buNone/>
            </a:pPr>
            <a:r>
              <a:rPr b="1" lang="en">
                <a:solidFill>
                  <a:schemeClr val="accent3"/>
                </a:solidFill>
              </a:rPr>
              <a:t>Android application code metric graphs</a:t>
            </a:r>
          </a:p>
        </p:txBody>
      </p:sp>
      <p:pic>
        <p:nvPicPr>
          <p:cNvPr id="350" name="Shape 350"/>
          <p:cNvPicPr preferRelativeResize="0"/>
          <p:nvPr/>
        </p:nvPicPr>
        <p:blipFill>
          <a:blip r:embed="rId3">
            <a:alphaModFix/>
          </a:blip>
          <a:stretch>
            <a:fillRect/>
          </a:stretch>
        </p:blipFill>
        <p:spPr>
          <a:xfrm>
            <a:off x="1371600" y="1292300"/>
            <a:ext cx="5723026" cy="3013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Shape 355"/>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0" lvl="0" marL="0" rtl="0">
              <a:spcBef>
                <a:spcPts val="0"/>
              </a:spcBef>
              <a:buNone/>
            </a:pPr>
            <a:r>
              <a:rPr b="1" lang="en">
                <a:solidFill>
                  <a:schemeClr val="accent3"/>
                </a:solidFill>
              </a:rPr>
              <a:t>Reportal application testing</a:t>
            </a:r>
          </a:p>
        </p:txBody>
      </p:sp>
      <p:pic>
        <p:nvPicPr>
          <p:cNvPr id="356" name="Shape 356"/>
          <p:cNvPicPr preferRelativeResize="0"/>
          <p:nvPr/>
        </p:nvPicPr>
        <p:blipFill>
          <a:blip r:embed="rId3">
            <a:alphaModFix/>
          </a:blip>
          <a:stretch>
            <a:fillRect/>
          </a:stretch>
        </p:blipFill>
        <p:spPr>
          <a:xfrm>
            <a:off x="236325" y="1355225"/>
            <a:ext cx="8595975" cy="3351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Shape 361"/>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0" lvl="0" marL="0" rtl="0">
              <a:spcBef>
                <a:spcPts val="0"/>
              </a:spcBef>
              <a:buNone/>
            </a:pPr>
            <a:r>
              <a:rPr b="1" lang="en">
                <a:solidFill>
                  <a:schemeClr val="accent3"/>
                </a:solidFill>
              </a:rPr>
              <a:t>Reportal intent sample test cases </a:t>
            </a:r>
          </a:p>
        </p:txBody>
      </p:sp>
      <p:pic>
        <p:nvPicPr>
          <p:cNvPr id="362" name="Shape 362"/>
          <p:cNvPicPr preferRelativeResize="0"/>
          <p:nvPr/>
        </p:nvPicPr>
        <p:blipFill>
          <a:blip r:embed="rId3">
            <a:alphaModFix/>
          </a:blip>
          <a:stretch>
            <a:fillRect/>
          </a:stretch>
        </p:blipFill>
        <p:spPr>
          <a:xfrm>
            <a:off x="311700" y="1299625"/>
            <a:ext cx="8679900" cy="35612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Shape 367"/>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0" lvl="0" marL="0" rtl="0">
              <a:spcBef>
                <a:spcPts val="0"/>
              </a:spcBef>
              <a:buNone/>
            </a:pPr>
            <a:r>
              <a:rPr b="1" lang="en">
                <a:solidFill>
                  <a:schemeClr val="accent3"/>
                </a:solidFill>
              </a:rPr>
              <a:t>Reportal application camera intent testing</a:t>
            </a:r>
          </a:p>
        </p:txBody>
      </p:sp>
      <p:sp>
        <p:nvSpPr>
          <p:cNvPr id="368" name="Shape 368"/>
          <p:cNvSpPr txBox="1"/>
          <p:nvPr>
            <p:ph idx="1" type="body"/>
          </p:nvPr>
        </p:nvSpPr>
        <p:spPr>
          <a:xfrm>
            <a:off x="311700" y="1225225"/>
            <a:ext cx="8520600" cy="3354000"/>
          </a:xfrm>
          <a:prstGeom prst="rect">
            <a:avLst/>
          </a:prstGeom>
        </p:spPr>
        <p:txBody>
          <a:bodyPr anchorCtr="0" anchor="t" bIns="91425" lIns="91425" rIns="91425" wrap="square" tIns="91425">
            <a:noAutofit/>
          </a:bodyPr>
          <a:lstStyle/>
          <a:p>
            <a:pPr indent="-381000" lvl="0" marL="457200" rtl="0">
              <a:spcBef>
                <a:spcPts val="0"/>
              </a:spcBef>
              <a:buSzPts val="2400"/>
              <a:buFont typeface="Economica"/>
              <a:buChar char="●"/>
            </a:pPr>
            <a:r>
              <a:rPr lang="en" sz="2400">
                <a:latin typeface="Economica"/>
                <a:ea typeface="Economica"/>
                <a:cs typeface="Economica"/>
                <a:sym typeface="Economica"/>
              </a:rPr>
              <a:t>Unit </a:t>
            </a:r>
            <a:r>
              <a:rPr lang="en" sz="2400">
                <a:latin typeface="Economica"/>
                <a:ea typeface="Economica"/>
                <a:cs typeface="Economica"/>
                <a:sym typeface="Economica"/>
              </a:rPr>
              <a:t>Testing performed using jUnit.</a:t>
            </a:r>
          </a:p>
        </p:txBody>
      </p:sp>
      <p:pic>
        <p:nvPicPr>
          <p:cNvPr id="369" name="Shape 369"/>
          <p:cNvPicPr preferRelativeResize="0"/>
          <p:nvPr/>
        </p:nvPicPr>
        <p:blipFill>
          <a:blip r:embed="rId3">
            <a:alphaModFix/>
          </a:blip>
          <a:stretch>
            <a:fillRect/>
          </a:stretch>
        </p:blipFill>
        <p:spPr>
          <a:xfrm>
            <a:off x="1061800" y="2040438"/>
            <a:ext cx="5981700" cy="2181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0" lvl="0" marL="0" rtl="0">
              <a:spcBef>
                <a:spcPts val="0"/>
              </a:spcBef>
              <a:buNone/>
            </a:pPr>
            <a:r>
              <a:rPr b="1" lang="en">
                <a:solidFill>
                  <a:schemeClr val="accent3"/>
                </a:solidFill>
              </a:rPr>
              <a:t>Who Cares aka Target Audience </a:t>
            </a:r>
          </a:p>
        </p:txBody>
      </p:sp>
      <p:sp>
        <p:nvSpPr>
          <p:cNvPr id="128" name="Shape 128"/>
          <p:cNvSpPr txBox="1"/>
          <p:nvPr>
            <p:ph idx="1" type="body"/>
          </p:nvPr>
        </p:nvSpPr>
        <p:spPr>
          <a:xfrm>
            <a:off x="311700" y="1481900"/>
            <a:ext cx="5964900" cy="2596800"/>
          </a:xfrm>
          <a:prstGeom prst="rect">
            <a:avLst/>
          </a:prstGeom>
        </p:spPr>
        <p:txBody>
          <a:bodyPr anchorCtr="0" anchor="t" bIns="91425" lIns="91425" rIns="91425" wrap="square" tIns="91425">
            <a:noAutofit/>
          </a:bodyPr>
          <a:lstStyle/>
          <a:p>
            <a:pPr indent="-381000" lvl="0" marL="457200" rtl="0">
              <a:spcBef>
                <a:spcPts val="0"/>
              </a:spcBef>
              <a:spcAft>
                <a:spcPts val="0"/>
              </a:spcAft>
              <a:buClr>
                <a:srgbClr val="000000"/>
              </a:buClr>
              <a:buSzPts val="2400"/>
              <a:buFont typeface="Economica"/>
              <a:buChar char="●"/>
            </a:pPr>
            <a:r>
              <a:rPr lang="en" sz="2400">
                <a:solidFill>
                  <a:srgbClr val="000000"/>
                </a:solidFill>
                <a:latin typeface="Economica"/>
                <a:ea typeface="Economica"/>
                <a:cs typeface="Economica"/>
                <a:sym typeface="Economica"/>
              </a:rPr>
              <a:t>Stevens’ Students</a:t>
            </a:r>
          </a:p>
          <a:p>
            <a:pPr indent="-381000" lvl="0" marL="457200" rtl="0">
              <a:spcBef>
                <a:spcPts val="0"/>
              </a:spcBef>
              <a:spcAft>
                <a:spcPts val="0"/>
              </a:spcAft>
              <a:buClr>
                <a:srgbClr val="000000"/>
              </a:buClr>
              <a:buSzPts val="2400"/>
              <a:buFont typeface="Economica"/>
              <a:buChar char="●"/>
            </a:pPr>
            <a:r>
              <a:rPr lang="en" sz="2400">
                <a:solidFill>
                  <a:srgbClr val="000000"/>
                </a:solidFill>
                <a:latin typeface="Economica"/>
                <a:ea typeface="Economica"/>
                <a:cs typeface="Economica"/>
                <a:sym typeface="Economica"/>
              </a:rPr>
              <a:t>Stevens’ Staff</a:t>
            </a:r>
          </a:p>
          <a:p>
            <a:pPr indent="-381000" lvl="0" marL="457200" rtl="0">
              <a:spcBef>
                <a:spcPts val="0"/>
              </a:spcBef>
              <a:buClr>
                <a:srgbClr val="000000"/>
              </a:buClr>
              <a:buSzPts val="2400"/>
              <a:buFont typeface="Economica"/>
              <a:buChar char="●"/>
            </a:pPr>
            <a:r>
              <a:rPr lang="en" sz="2400">
                <a:solidFill>
                  <a:srgbClr val="000000"/>
                </a:solidFill>
                <a:latin typeface="Economica"/>
                <a:ea typeface="Economica"/>
                <a:cs typeface="Economica"/>
                <a:sym typeface="Economica"/>
              </a:rPr>
              <a:t>Hoboken Community</a:t>
            </a:r>
          </a:p>
        </p:txBody>
      </p:sp>
      <p:pic>
        <p:nvPicPr>
          <p:cNvPr id="129" name="Shape 129"/>
          <p:cNvPicPr preferRelativeResize="0"/>
          <p:nvPr/>
        </p:nvPicPr>
        <p:blipFill>
          <a:blip r:embed="rId3">
            <a:alphaModFix/>
          </a:blip>
          <a:stretch>
            <a:fillRect/>
          </a:stretch>
        </p:blipFill>
        <p:spPr>
          <a:xfrm>
            <a:off x="5111925" y="1901996"/>
            <a:ext cx="3510751" cy="22569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Shape 374"/>
          <p:cNvSpPr txBox="1"/>
          <p:nvPr>
            <p:ph type="ctrTitle"/>
          </p:nvPr>
        </p:nvSpPr>
        <p:spPr>
          <a:xfrm>
            <a:off x="3759875" y="2408663"/>
            <a:ext cx="1818000" cy="768600"/>
          </a:xfrm>
          <a:prstGeom prst="rect">
            <a:avLst/>
          </a:prstGeom>
        </p:spPr>
        <p:txBody>
          <a:bodyPr anchorCtr="0" anchor="b" bIns="91425" lIns="91425" rIns="91425" wrap="square" tIns="91425">
            <a:noAutofit/>
          </a:bodyPr>
          <a:lstStyle/>
          <a:p>
            <a:pPr indent="0" lvl="0" marL="0" rtl="0">
              <a:spcBef>
                <a:spcPts val="0"/>
              </a:spcBef>
              <a:buNone/>
            </a:pPr>
            <a:r>
              <a:t/>
            </a:r>
            <a:endParaRPr b="1">
              <a:solidFill>
                <a:schemeClr val="accent2"/>
              </a:solidFill>
            </a:endParaRPr>
          </a:p>
          <a:p>
            <a:pPr indent="0" lvl="0" marL="0" rtl="0">
              <a:spcBef>
                <a:spcPts val="0"/>
              </a:spcBef>
              <a:buNone/>
            </a:pPr>
            <a:r>
              <a:t/>
            </a:r>
            <a:endParaRPr b="1">
              <a:solidFill>
                <a:schemeClr val="accent2"/>
              </a:solidFill>
            </a:endParaRPr>
          </a:p>
          <a:p>
            <a:pPr indent="0" lvl="0" marL="0" rtl="0" algn="l">
              <a:spcBef>
                <a:spcPts val="0"/>
              </a:spcBef>
              <a:buNone/>
            </a:pPr>
            <a:r>
              <a:rPr b="1" lang="en">
                <a:solidFill>
                  <a:schemeClr val="accent2"/>
                </a:solidFill>
              </a:rPr>
              <a:t>   CMS </a:t>
            </a:r>
          </a:p>
        </p:txBody>
      </p:sp>
      <p:sp>
        <p:nvSpPr>
          <p:cNvPr id="375" name="Shape 375"/>
          <p:cNvSpPr txBox="1"/>
          <p:nvPr>
            <p:ph idx="1" type="subTitle"/>
          </p:nvPr>
        </p:nvSpPr>
        <p:spPr>
          <a:xfrm>
            <a:off x="3044700" y="3475905"/>
            <a:ext cx="3054600" cy="701400"/>
          </a:xfrm>
          <a:prstGeom prst="rect">
            <a:avLst/>
          </a:prstGeom>
        </p:spPr>
        <p:txBody>
          <a:bodyPr anchorCtr="0" anchor="t" bIns="91425" lIns="91425" rIns="91425" wrap="square" tIns="91425">
            <a:noAutofit/>
          </a:bodyPr>
          <a:lstStyle/>
          <a:p>
            <a:pPr indent="0" lvl="0" marL="0" rtl="0">
              <a:spcBef>
                <a:spcPts val="0"/>
              </a:spcBef>
              <a:buNone/>
            </a:pPr>
            <a:r>
              <a:rPr lang="en"/>
              <a:t>Maha - Rafif </a:t>
            </a:r>
          </a:p>
        </p:txBody>
      </p:sp>
      <p:pic>
        <p:nvPicPr>
          <p:cNvPr descr="icon.png" id="376" name="Shape 376"/>
          <p:cNvPicPr preferRelativeResize="0"/>
          <p:nvPr/>
        </p:nvPicPr>
        <p:blipFill>
          <a:blip r:embed="rId3">
            <a:alphaModFix/>
          </a:blip>
          <a:stretch>
            <a:fillRect/>
          </a:stretch>
        </p:blipFill>
        <p:spPr>
          <a:xfrm>
            <a:off x="3958412" y="882850"/>
            <a:ext cx="1227175" cy="1227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Shape 381"/>
          <p:cNvSpPr txBox="1"/>
          <p:nvPr>
            <p:ph type="title"/>
          </p:nvPr>
        </p:nvSpPr>
        <p:spPr>
          <a:xfrm>
            <a:off x="311700" y="278325"/>
            <a:ext cx="8520600" cy="831300"/>
          </a:xfrm>
          <a:prstGeom prst="rect">
            <a:avLst/>
          </a:prstGeom>
        </p:spPr>
        <p:txBody>
          <a:bodyPr anchorCtr="0" anchor="b" bIns="91425" lIns="91425" rIns="91425" wrap="square" tIns="91425">
            <a:noAutofit/>
          </a:bodyPr>
          <a:lstStyle/>
          <a:p>
            <a:pPr indent="0" lvl="0" marL="0" rtl="0">
              <a:spcBef>
                <a:spcPts val="0"/>
              </a:spcBef>
              <a:buNone/>
            </a:pPr>
            <a:r>
              <a:rPr b="1" lang="en">
                <a:solidFill>
                  <a:schemeClr val="accent3"/>
                </a:solidFill>
              </a:rPr>
              <a:t>Admin portal -</a:t>
            </a:r>
            <a:r>
              <a:rPr b="1" lang="en" sz="3600">
                <a:solidFill>
                  <a:schemeClr val="accent3"/>
                </a:solidFill>
              </a:rPr>
              <a:t> Technology used </a:t>
            </a:r>
          </a:p>
        </p:txBody>
      </p:sp>
      <p:sp>
        <p:nvSpPr>
          <p:cNvPr id="382" name="Shape 382"/>
          <p:cNvSpPr txBox="1"/>
          <p:nvPr>
            <p:ph idx="1" type="body"/>
          </p:nvPr>
        </p:nvSpPr>
        <p:spPr>
          <a:xfrm>
            <a:off x="311700" y="1250300"/>
            <a:ext cx="5884800" cy="3354000"/>
          </a:xfrm>
          <a:prstGeom prst="rect">
            <a:avLst/>
          </a:prstGeom>
        </p:spPr>
        <p:txBody>
          <a:bodyPr anchorCtr="0" anchor="t" bIns="91425" lIns="91425" rIns="91425" wrap="square" tIns="91425">
            <a:noAutofit/>
          </a:bodyPr>
          <a:lstStyle/>
          <a:p>
            <a:pPr indent="-381000" lvl="0" marL="457200" rtl="0">
              <a:lnSpc>
                <a:spcPct val="100000"/>
              </a:lnSpc>
              <a:spcBef>
                <a:spcPts val="0"/>
              </a:spcBef>
              <a:buClr>
                <a:srgbClr val="000000"/>
              </a:buClr>
              <a:buSzPts val="2400"/>
              <a:buFont typeface="Economica"/>
              <a:buChar char="●"/>
            </a:pPr>
            <a:r>
              <a:rPr lang="en" sz="2400">
                <a:solidFill>
                  <a:srgbClr val="000000"/>
                </a:solidFill>
                <a:latin typeface="Economica"/>
                <a:ea typeface="Economica"/>
                <a:cs typeface="Economica"/>
                <a:sym typeface="Economica"/>
              </a:rPr>
              <a:t>Python </a:t>
            </a:r>
          </a:p>
          <a:p>
            <a:pPr indent="-381000" lvl="0" marL="457200" rtl="0">
              <a:lnSpc>
                <a:spcPct val="100000"/>
              </a:lnSpc>
              <a:spcBef>
                <a:spcPts val="0"/>
              </a:spcBef>
              <a:buClr>
                <a:srgbClr val="000000"/>
              </a:buClr>
              <a:buSzPts val="2400"/>
              <a:buFont typeface="Economica"/>
              <a:buChar char="●"/>
            </a:pPr>
            <a:r>
              <a:rPr lang="en" sz="2400">
                <a:solidFill>
                  <a:srgbClr val="000000"/>
                </a:solidFill>
                <a:latin typeface="Economica"/>
                <a:ea typeface="Economica"/>
                <a:cs typeface="Economica"/>
                <a:sym typeface="Economica"/>
              </a:rPr>
              <a:t>JavaScript </a:t>
            </a:r>
          </a:p>
          <a:p>
            <a:pPr indent="-381000" lvl="0" marL="457200" rtl="0">
              <a:lnSpc>
                <a:spcPct val="100000"/>
              </a:lnSpc>
              <a:spcBef>
                <a:spcPts val="0"/>
              </a:spcBef>
              <a:buClr>
                <a:srgbClr val="000000"/>
              </a:buClr>
              <a:buSzPts val="2400"/>
              <a:buFont typeface="Economica"/>
              <a:buChar char="●"/>
            </a:pPr>
            <a:r>
              <a:rPr lang="en" sz="2400">
                <a:solidFill>
                  <a:srgbClr val="000000"/>
                </a:solidFill>
                <a:latin typeface="Economica"/>
                <a:ea typeface="Economica"/>
                <a:cs typeface="Economica"/>
                <a:sym typeface="Economica"/>
              </a:rPr>
              <a:t>HTML - CSS </a:t>
            </a:r>
          </a:p>
          <a:p>
            <a:pPr indent="-381000" lvl="0" marL="457200" rtl="0">
              <a:lnSpc>
                <a:spcPct val="100000"/>
              </a:lnSpc>
              <a:spcBef>
                <a:spcPts val="0"/>
              </a:spcBef>
              <a:buClr>
                <a:srgbClr val="000000"/>
              </a:buClr>
              <a:buSzPts val="2400"/>
              <a:buFont typeface="Economica"/>
              <a:buChar char="●"/>
            </a:pPr>
            <a:r>
              <a:rPr lang="en" sz="2400">
                <a:solidFill>
                  <a:srgbClr val="000000"/>
                </a:solidFill>
                <a:latin typeface="Economica"/>
                <a:ea typeface="Economica"/>
                <a:cs typeface="Economica"/>
                <a:sym typeface="Economica"/>
              </a:rPr>
              <a:t>Flask </a:t>
            </a:r>
          </a:p>
          <a:p>
            <a:pPr indent="-381000" lvl="0" marL="457200" rtl="0">
              <a:lnSpc>
                <a:spcPct val="100000"/>
              </a:lnSpc>
              <a:spcBef>
                <a:spcPts val="0"/>
              </a:spcBef>
              <a:buClr>
                <a:srgbClr val="000000"/>
              </a:buClr>
              <a:buSzPts val="2400"/>
              <a:buFont typeface="Economica"/>
              <a:buChar char="●"/>
            </a:pPr>
            <a:r>
              <a:rPr lang="en" sz="2400">
                <a:solidFill>
                  <a:srgbClr val="000000"/>
                </a:solidFill>
                <a:latin typeface="Economica"/>
                <a:ea typeface="Economica"/>
                <a:cs typeface="Economica"/>
                <a:sym typeface="Economica"/>
              </a:rPr>
              <a:t>Jinja </a:t>
            </a:r>
          </a:p>
          <a:p>
            <a:pPr indent="-381000" lvl="0" marL="457200" rtl="0">
              <a:lnSpc>
                <a:spcPct val="100000"/>
              </a:lnSpc>
              <a:spcBef>
                <a:spcPts val="0"/>
              </a:spcBef>
              <a:buClr>
                <a:srgbClr val="000000"/>
              </a:buClr>
              <a:buSzPts val="2400"/>
              <a:buFont typeface="Economica"/>
              <a:buChar char="●"/>
            </a:pPr>
            <a:r>
              <a:rPr lang="en" sz="2400">
                <a:solidFill>
                  <a:srgbClr val="000000"/>
                </a:solidFill>
                <a:latin typeface="Economica"/>
                <a:ea typeface="Economica"/>
                <a:cs typeface="Economica"/>
                <a:sym typeface="Economica"/>
              </a:rPr>
              <a:t>Bootstrap</a:t>
            </a:r>
          </a:p>
          <a:p>
            <a:pPr indent="0" lvl="0" marL="0" rtl="0">
              <a:lnSpc>
                <a:spcPct val="100000"/>
              </a:lnSpc>
              <a:spcBef>
                <a:spcPts val="0"/>
              </a:spcBef>
              <a:buNone/>
            </a:pPr>
            <a:r>
              <a:t/>
            </a:r>
            <a:endParaRPr sz="2400">
              <a:solidFill>
                <a:schemeClr val="accent2"/>
              </a:solidFill>
              <a:latin typeface="Economica"/>
              <a:ea typeface="Economica"/>
              <a:cs typeface="Economica"/>
              <a:sym typeface="Economica"/>
            </a:endParaRPr>
          </a:p>
          <a:p>
            <a:pPr indent="0" lvl="0" marL="0" rtl="0">
              <a:lnSpc>
                <a:spcPct val="100000"/>
              </a:lnSpc>
              <a:spcBef>
                <a:spcPts val="0"/>
              </a:spcBef>
              <a:buNone/>
            </a:pPr>
            <a:r>
              <a:t/>
            </a:r>
            <a:endParaRPr sz="2400">
              <a:solidFill>
                <a:schemeClr val="accent2"/>
              </a:solidFill>
              <a:latin typeface="Economica"/>
              <a:ea typeface="Economica"/>
              <a:cs typeface="Economica"/>
              <a:sym typeface="Economica"/>
            </a:endParaRPr>
          </a:p>
        </p:txBody>
      </p:sp>
      <p:pic>
        <p:nvPicPr>
          <p:cNvPr id="383" name="Shape 383"/>
          <p:cNvPicPr preferRelativeResize="0"/>
          <p:nvPr/>
        </p:nvPicPr>
        <p:blipFill>
          <a:blip r:embed="rId3">
            <a:alphaModFix/>
          </a:blip>
          <a:stretch>
            <a:fillRect/>
          </a:stretch>
        </p:blipFill>
        <p:spPr>
          <a:xfrm>
            <a:off x="6607123" y="2901877"/>
            <a:ext cx="838200" cy="838200"/>
          </a:xfrm>
          <a:prstGeom prst="rect">
            <a:avLst/>
          </a:prstGeom>
          <a:noFill/>
          <a:ln>
            <a:noFill/>
          </a:ln>
        </p:spPr>
      </p:pic>
      <p:pic>
        <p:nvPicPr>
          <p:cNvPr id="384" name="Shape 384"/>
          <p:cNvPicPr preferRelativeResize="0"/>
          <p:nvPr/>
        </p:nvPicPr>
        <p:blipFill rotWithShape="1">
          <a:blip r:embed="rId4">
            <a:alphaModFix/>
          </a:blip>
          <a:srcRect b="31221" l="8024" r="9248" t="30865"/>
          <a:stretch/>
        </p:blipFill>
        <p:spPr>
          <a:xfrm>
            <a:off x="5271738" y="3866463"/>
            <a:ext cx="1756475" cy="804975"/>
          </a:xfrm>
          <a:prstGeom prst="rect">
            <a:avLst/>
          </a:prstGeom>
          <a:noFill/>
          <a:ln>
            <a:noFill/>
          </a:ln>
        </p:spPr>
      </p:pic>
      <p:pic>
        <p:nvPicPr>
          <p:cNvPr id="385" name="Shape 385"/>
          <p:cNvPicPr preferRelativeResize="0"/>
          <p:nvPr/>
        </p:nvPicPr>
        <p:blipFill>
          <a:blip r:embed="rId5">
            <a:alphaModFix/>
          </a:blip>
          <a:stretch>
            <a:fillRect/>
          </a:stretch>
        </p:blipFill>
        <p:spPr>
          <a:xfrm>
            <a:off x="7187825" y="3866463"/>
            <a:ext cx="1854803" cy="671262"/>
          </a:xfrm>
          <a:prstGeom prst="rect">
            <a:avLst/>
          </a:prstGeom>
          <a:noFill/>
          <a:ln>
            <a:noFill/>
          </a:ln>
        </p:spPr>
      </p:pic>
      <p:pic>
        <p:nvPicPr>
          <p:cNvPr id="386" name="Shape 386"/>
          <p:cNvPicPr preferRelativeResize="0"/>
          <p:nvPr/>
        </p:nvPicPr>
        <p:blipFill>
          <a:blip r:embed="rId6">
            <a:alphaModFix/>
          </a:blip>
          <a:stretch>
            <a:fillRect/>
          </a:stretch>
        </p:blipFill>
        <p:spPr>
          <a:xfrm>
            <a:off x="5469325" y="1958750"/>
            <a:ext cx="1761210" cy="671250"/>
          </a:xfrm>
          <a:prstGeom prst="rect">
            <a:avLst/>
          </a:prstGeom>
          <a:noFill/>
          <a:ln>
            <a:noFill/>
          </a:ln>
        </p:spPr>
      </p:pic>
      <p:pic>
        <p:nvPicPr>
          <p:cNvPr id="387" name="Shape 387"/>
          <p:cNvPicPr preferRelativeResize="0"/>
          <p:nvPr/>
        </p:nvPicPr>
        <p:blipFill>
          <a:blip r:embed="rId7">
            <a:alphaModFix/>
          </a:blip>
          <a:stretch>
            <a:fillRect/>
          </a:stretch>
        </p:blipFill>
        <p:spPr>
          <a:xfrm>
            <a:off x="7658524" y="1998675"/>
            <a:ext cx="738475" cy="591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Shape 392"/>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0" lvl="0" marL="0">
              <a:spcBef>
                <a:spcPts val="0"/>
              </a:spcBef>
              <a:buNone/>
            </a:pPr>
            <a:r>
              <a:rPr b="1" lang="en">
                <a:solidFill>
                  <a:schemeClr val="accent3"/>
                </a:solidFill>
              </a:rPr>
              <a:t>Admin portal -</a:t>
            </a:r>
            <a:r>
              <a:rPr b="1" lang="en" sz="3600">
                <a:solidFill>
                  <a:schemeClr val="accent3"/>
                </a:solidFill>
              </a:rPr>
              <a:t> Feature List</a:t>
            </a:r>
          </a:p>
        </p:txBody>
      </p:sp>
      <p:sp>
        <p:nvSpPr>
          <p:cNvPr id="393" name="Shape 393"/>
          <p:cNvSpPr txBox="1"/>
          <p:nvPr>
            <p:ph idx="1" type="body"/>
          </p:nvPr>
        </p:nvSpPr>
        <p:spPr>
          <a:xfrm>
            <a:off x="311700" y="1225225"/>
            <a:ext cx="8520600" cy="3354000"/>
          </a:xfrm>
          <a:prstGeom prst="rect">
            <a:avLst/>
          </a:prstGeom>
        </p:spPr>
        <p:txBody>
          <a:bodyPr anchorCtr="0" anchor="t" bIns="91425" lIns="91425" rIns="91425" wrap="square" tIns="91425">
            <a:noAutofit/>
          </a:bodyPr>
          <a:lstStyle/>
          <a:p>
            <a:pPr indent="-381000" lvl="0" marL="457200" rtl="0">
              <a:lnSpc>
                <a:spcPct val="150000"/>
              </a:lnSpc>
              <a:spcBef>
                <a:spcPts val="0"/>
              </a:spcBef>
              <a:spcAft>
                <a:spcPts val="0"/>
              </a:spcAft>
              <a:buClr>
                <a:srgbClr val="000000"/>
              </a:buClr>
              <a:buSzPts val="2400"/>
              <a:buFont typeface="Economica"/>
              <a:buChar char="●"/>
            </a:pPr>
            <a:r>
              <a:rPr lang="en" sz="2400">
                <a:solidFill>
                  <a:srgbClr val="000000"/>
                </a:solidFill>
                <a:latin typeface="Economica"/>
                <a:ea typeface="Economica"/>
                <a:cs typeface="Economica"/>
                <a:sym typeface="Economica"/>
              </a:rPr>
              <a:t>Login</a:t>
            </a:r>
          </a:p>
          <a:p>
            <a:pPr indent="-381000" lvl="0" marL="457200" rtl="0">
              <a:lnSpc>
                <a:spcPct val="150000"/>
              </a:lnSpc>
              <a:spcBef>
                <a:spcPts val="0"/>
              </a:spcBef>
              <a:spcAft>
                <a:spcPts val="0"/>
              </a:spcAft>
              <a:buClr>
                <a:srgbClr val="000000"/>
              </a:buClr>
              <a:buSzPts val="2400"/>
              <a:buFont typeface="Economica"/>
              <a:buChar char="●"/>
            </a:pPr>
            <a:r>
              <a:rPr lang="en" sz="2400">
                <a:solidFill>
                  <a:srgbClr val="000000"/>
                </a:solidFill>
                <a:latin typeface="Economica"/>
                <a:ea typeface="Economica"/>
                <a:cs typeface="Economica"/>
                <a:sym typeface="Economica"/>
              </a:rPr>
              <a:t>View (users, issues, categories, priorities)</a:t>
            </a:r>
          </a:p>
          <a:p>
            <a:pPr indent="-381000" lvl="0" marL="457200" rtl="0">
              <a:lnSpc>
                <a:spcPct val="150000"/>
              </a:lnSpc>
              <a:spcBef>
                <a:spcPts val="0"/>
              </a:spcBef>
              <a:spcAft>
                <a:spcPts val="0"/>
              </a:spcAft>
              <a:buClr>
                <a:srgbClr val="000000"/>
              </a:buClr>
              <a:buSzPts val="2400"/>
              <a:buFont typeface="Economica"/>
              <a:buChar char="●"/>
            </a:pPr>
            <a:r>
              <a:rPr lang="en" sz="2400">
                <a:solidFill>
                  <a:srgbClr val="000000"/>
                </a:solidFill>
                <a:latin typeface="Economica"/>
                <a:ea typeface="Economica"/>
                <a:cs typeface="Economica"/>
                <a:sym typeface="Economica"/>
              </a:rPr>
              <a:t>update(issues, categories, priorities)</a:t>
            </a:r>
          </a:p>
          <a:p>
            <a:pPr indent="-381000" lvl="0" marL="457200" rtl="0">
              <a:lnSpc>
                <a:spcPct val="150000"/>
              </a:lnSpc>
              <a:spcBef>
                <a:spcPts val="0"/>
              </a:spcBef>
              <a:spcAft>
                <a:spcPts val="0"/>
              </a:spcAft>
              <a:buClr>
                <a:srgbClr val="000000"/>
              </a:buClr>
              <a:buSzPts val="2400"/>
              <a:buFont typeface="Economica"/>
              <a:buChar char="●"/>
            </a:pPr>
            <a:r>
              <a:rPr lang="en" sz="2400">
                <a:solidFill>
                  <a:srgbClr val="000000"/>
                </a:solidFill>
                <a:latin typeface="Economica"/>
                <a:ea typeface="Economica"/>
                <a:cs typeface="Economica"/>
                <a:sym typeface="Economica"/>
              </a:rPr>
              <a:t>View profile </a:t>
            </a:r>
          </a:p>
          <a:p>
            <a:pPr indent="-381000" lvl="0" marL="457200" rtl="0">
              <a:lnSpc>
                <a:spcPct val="150000"/>
              </a:lnSpc>
              <a:spcBef>
                <a:spcPts val="0"/>
              </a:spcBef>
              <a:buClr>
                <a:srgbClr val="000000"/>
              </a:buClr>
              <a:buSzPts val="2400"/>
              <a:buFont typeface="Economica"/>
              <a:buChar char="●"/>
            </a:pPr>
            <a:r>
              <a:rPr lang="en" sz="2400">
                <a:solidFill>
                  <a:srgbClr val="000000"/>
                </a:solidFill>
                <a:latin typeface="Economica"/>
                <a:ea typeface="Economica"/>
                <a:cs typeface="Economica"/>
                <a:sym typeface="Economica"/>
              </a:rPr>
              <a:t>Update profile</a:t>
            </a:r>
          </a:p>
          <a:p>
            <a:pPr indent="0" lvl="0" marL="0" rtl="0">
              <a:spcBef>
                <a:spcPts val="0"/>
              </a:spcBef>
              <a:buNone/>
            </a:pPr>
            <a:r>
              <a:t/>
            </a:r>
            <a:endParaRPr sz="2400">
              <a:solidFill>
                <a:schemeClr val="accent2"/>
              </a:solidFill>
              <a:latin typeface="Economica"/>
              <a:ea typeface="Economica"/>
              <a:cs typeface="Economica"/>
              <a:sym typeface="Economic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Shape 398"/>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0" lvl="0" marL="0" rtl="0">
              <a:spcBef>
                <a:spcPts val="0"/>
              </a:spcBef>
              <a:buNone/>
            </a:pPr>
            <a:r>
              <a:rPr b="1" lang="en">
                <a:solidFill>
                  <a:schemeClr val="accent3"/>
                </a:solidFill>
              </a:rPr>
              <a:t>ADMIN PORTAL - </a:t>
            </a:r>
            <a:r>
              <a:rPr b="1" lang="en" sz="3600">
                <a:solidFill>
                  <a:schemeClr val="accent3"/>
                </a:solidFill>
              </a:rPr>
              <a:t>LOC/ sprint</a:t>
            </a:r>
          </a:p>
        </p:txBody>
      </p:sp>
      <p:pic>
        <p:nvPicPr>
          <p:cNvPr id="399" name="Shape 399"/>
          <p:cNvPicPr preferRelativeResize="0"/>
          <p:nvPr/>
        </p:nvPicPr>
        <p:blipFill>
          <a:blip r:embed="rId3">
            <a:alphaModFix/>
          </a:blip>
          <a:stretch>
            <a:fillRect/>
          </a:stretch>
        </p:blipFill>
        <p:spPr>
          <a:xfrm>
            <a:off x="1152612" y="1291875"/>
            <a:ext cx="6838776" cy="30429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Shape 404"/>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0" lvl="0" marL="0" rtl="0">
              <a:spcBef>
                <a:spcPts val="0"/>
              </a:spcBef>
              <a:buNone/>
            </a:pPr>
            <a:r>
              <a:rPr b="1" lang="en">
                <a:solidFill>
                  <a:schemeClr val="accent3"/>
                </a:solidFill>
              </a:rPr>
              <a:t>ADMIN PORTAL - </a:t>
            </a:r>
            <a:r>
              <a:rPr b="1" lang="en" sz="3600">
                <a:solidFill>
                  <a:schemeClr val="accent3"/>
                </a:solidFill>
              </a:rPr>
              <a:t>USABILITY TESTING</a:t>
            </a:r>
          </a:p>
        </p:txBody>
      </p:sp>
      <p:sp>
        <p:nvSpPr>
          <p:cNvPr id="405" name="Shape 405"/>
          <p:cNvSpPr txBox="1"/>
          <p:nvPr>
            <p:ph idx="1" type="body"/>
          </p:nvPr>
        </p:nvSpPr>
        <p:spPr>
          <a:xfrm>
            <a:off x="311700" y="1225225"/>
            <a:ext cx="3615600" cy="3713100"/>
          </a:xfrm>
          <a:prstGeom prst="rect">
            <a:avLst/>
          </a:prstGeom>
        </p:spPr>
        <p:txBody>
          <a:bodyPr anchorCtr="0" anchor="t" bIns="91425" lIns="91425" rIns="91425" wrap="square" tIns="91425">
            <a:noAutofit/>
          </a:bodyPr>
          <a:lstStyle/>
          <a:p>
            <a:pPr indent="0" lvl="0" marL="0" marR="0" rtl="0" algn="l">
              <a:lnSpc>
                <a:spcPct val="115000"/>
              </a:lnSpc>
              <a:spcBef>
                <a:spcPts val="0"/>
              </a:spcBef>
              <a:spcAft>
                <a:spcPts val="1600"/>
              </a:spcAft>
              <a:buNone/>
            </a:pPr>
            <a:r>
              <a:rPr lang="en" sz="1400">
                <a:latin typeface="Economica"/>
                <a:ea typeface="Economica"/>
                <a:cs typeface="Economica"/>
                <a:sym typeface="Economica"/>
              </a:rPr>
              <a:t>We have chosen 3 different subjects with an average on computer savvy 4 out of 5 to perform one scenario task:</a:t>
            </a:r>
          </a:p>
          <a:p>
            <a:pPr indent="-317500" lvl="0" marL="457200" marR="0" rtl="0" algn="l">
              <a:lnSpc>
                <a:spcPct val="115000"/>
              </a:lnSpc>
              <a:spcBef>
                <a:spcPts val="0"/>
              </a:spcBef>
              <a:spcAft>
                <a:spcPts val="0"/>
              </a:spcAft>
              <a:buSzPts val="1400"/>
              <a:buFont typeface="Economica"/>
              <a:buChar char="●"/>
            </a:pPr>
            <a:r>
              <a:rPr lang="en" sz="1400">
                <a:latin typeface="Economica"/>
                <a:ea typeface="Economica"/>
                <a:cs typeface="Economica"/>
                <a:sym typeface="Economica"/>
              </a:rPr>
              <a:t>Log in to Reportal</a:t>
            </a:r>
          </a:p>
          <a:p>
            <a:pPr indent="-317500" lvl="0" marL="457200" marR="0" rtl="0" algn="l">
              <a:lnSpc>
                <a:spcPct val="115000"/>
              </a:lnSpc>
              <a:spcBef>
                <a:spcPts val="0"/>
              </a:spcBef>
              <a:spcAft>
                <a:spcPts val="1600"/>
              </a:spcAft>
              <a:buSzPts val="1400"/>
              <a:buFont typeface="Economica"/>
              <a:buChar char="●"/>
            </a:pPr>
            <a:r>
              <a:rPr lang="en" sz="1400">
                <a:latin typeface="Economica"/>
                <a:ea typeface="Economica"/>
                <a:cs typeface="Economica"/>
                <a:sym typeface="Economica"/>
              </a:rPr>
              <a:t>View and update Profile</a:t>
            </a:r>
          </a:p>
          <a:p>
            <a:pPr indent="0" lvl="0" marL="0" marR="0" rtl="0" algn="l">
              <a:lnSpc>
                <a:spcPct val="115000"/>
              </a:lnSpc>
              <a:spcBef>
                <a:spcPts val="0"/>
              </a:spcBef>
              <a:spcAft>
                <a:spcPts val="1600"/>
              </a:spcAft>
              <a:buNone/>
            </a:pPr>
            <a:r>
              <a:rPr lang="en" sz="1400">
                <a:latin typeface="Economica"/>
                <a:ea typeface="Economica"/>
                <a:cs typeface="Economica"/>
                <a:sym typeface="Economica"/>
              </a:rPr>
              <a:t>We have gathered some system usability scale (SUS) using JOHN BROOK scale. As a result, interpreted the Individual SUS score in order to analyze the measurement of our system. The result was successful as our score is above 80%.</a:t>
            </a:r>
          </a:p>
          <a:p>
            <a:pPr indent="0" lvl="0" marL="0" marR="0" rtl="0" algn="l">
              <a:lnSpc>
                <a:spcPct val="115000"/>
              </a:lnSpc>
              <a:spcBef>
                <a:spcPts val="0"/>
              </a:spcBef>
              <a:spcAft>
                <a:spcPts val="1600"/>
              </a:spcAft>
              <a:buNone/>
            </a:pPr>
            <a:r>
              <a:t/>
            </a:r>
            <a:endParaRPr sz="1400">
              <a:latin typeface="Economica"/>
              <a:ea typeface="Economica"/>
              <a:cs typeface="Economica"/>
              <a:sym typeface="Economica"/>
            </a:endParaRPr>
          </a:p>
          <a:p>
            <a:pPr indent="0" lvl="0" marL="0" marR="0" rtl="0" algn="l">
              <a:lnSpc>
                <a:spcPct val="115000"/>
              </a:lnSpc>
              <a:spcBef>
                <a:spcPts val="0"/>
              </a:spcBef>
              <a:spcAft>
                <a:spcPts val="1600"/>
              </a:spcAft>
              <a:buNone/>
            </a:pPr>
            <a:r>
              <a:t/>
            </a:r>
            <a:endParaRPr sz="1400">
              <a:latin typeface="Economica"/>
              <a:ea typeface="Economica"/>
              <a:cs typeface="Economica"/>
              <a:sym typeface="Economica"/>
            </a:endParaRPr>
          </a:p>
          <a:p>
            <a:pPr indent="0" lvl="0" marL="0" marR="0" rtl="0" algn="l">
              <a:lnSpc>
                <a:spcPct val="115000"/>
              </a:lnSpc>
              <a:spcBef>
                <a:spcPts val="0"/>
              </a:spcBef>
              <a:spcAft>
                <a:spcPts val="1600"/>
              </a:spcAft>
              <a:buNone/>
            </a:pPr>
            <a:r>
              <a:t/>
            </a:r>
            <a:endParaRPr>
              <a:latin typeface="Economica"/>
              <a:ea typeface="Economica"/>
              <a:cs typeface="Economica"/>
              <a:sym typeface="Economica"/>
            </a:endParaRPr>
          </a:p>
          <a:p>
            <a:pPr indent="0" lvl="0" marL="0" marR="0" rtl="0" algn="l">
              <a:lnSpc>
                <a:spcPct val="115000"/>
              </a:lnSpc>
              <a:spcBef>
                <a:spcPts val="0"/>
              </a:spcBef>
              <a:spcAft>
                <a:spcPts val="1600"/>
              </a:spcAft>
              <a:buNone/>
            </a:pPr>
            <a:r>
              <a:t/>
            </a:r>
            <a:endParaRPr>
              <a:latin typeface="Economica"/>
              <a:ea typeface="Economica"/>
              <a:cs typeface="Economica"/>
              <a:sym typeface="Economica"/>
            </a:endParaRPr>
          </a:p>
          <a:p>
            <a:pPr indent="0" lvl="0" marL="0" rtl="0">
              <a:spcBef>
                <a:spcPts val="0"/>
              </a:spcBef>
              <a:buNone/>
            </a:pPr>
            <a:r>
              <a:t/>
            </a:r>
            <a:endParaRPr/>
          </a:p>
          <a:p>
            <a:pPr indent="0" lvl="0" marL="0" rtl="0">
              <a:spcBef>
                <a:spcPts val="0"/>
              </a:spcBef>
              <a:buNone/>
            </a:pPr>
            <a:r>
              <a:t/>
            </a:r>
            <a:endParaRPr/>
          </a:p>
        </p:txBody>
      </p:sp>
      <p:pic>
        <p:nvPicPr>
          <p:cNvPr id="406" name="Shape 406"/>
          <p:cNvPicPr preferRelativeResize="0"/>
          <p:nvPr/>
        </p:nvPicPr>
        <p:blipFill>
          <a:blip r:embed="rId3">
            <a:alphaModFix/>
          </a:blip>
          <a:stretch>
            <a:fillRect/>
          </a:stretch>
        </p:blipFill>
        <p:spPr>
          <a:xfrm>
            <a:off x="3927300" y="1183891"/>
            <a:ext cx="5013374" cy="380720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Shape 411"/>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0" lvl="0" marL="0" rtl="0">
              <a:spcBef>
                <a:spcPts val="0"/>
              </a:spcBef>
              <a:buNone/>
            </a:pPr>
            <a:r>
              <a:rPr b="1" lang="en">
                <a:solidFill>
                  <a:schemeClr val="accent3"/>
                </a:solidFill>
              </a:rPr>
              <a:t>ADMIN PORTAL METRICS</a:t>
            </a:r>
          </a:p>
        </p:txBody>
      </p:sp>
      <p:pic>
        <p:nvPicPr>
          <p:cNvPr id="412" name="Shape 412"/>
          <p:cNvPicPr preferRelativeResize="0"/>
          <p:nvPr/>
        </p:nvPicPr>
        <p:blipFill>
          <a:blip r:embed="rId3">
            <a:alphaModFix/>
          </a:blip>
          <a:stretch>
            <a:fillRect/>
          </a:stretch>
        </p:blipFill>
        <p:spPr>
          <a:xfrm>
            <a:off x="2019800" y="1052200"/>
            <a:ext cx="4982762" cy="36914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Shape 417"/>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0" lvl="0" marL="0" rtl="0">
              <a:spcBef>
                <a:spcPts val="0"/>
              </a:spcBef>
              <a:buNone/>
            </a:pPr>
            <a:r>
              <a:rPr b="1" lang="en">
                <a:solidFill>
                  <a:schemeClr val="accent3"/>
                </a:solidFill>
              </a:rPr>
              <a:t>ADMIN PORTAL GRAPHS </a:t>
            </a:r>
          </a:p>
        </p:txBody>
      </p:sp>
      <p:pic>
        <p:nvPicPr>
          <p:cNvPr id="418" name="Shape 418"/>
          <p:cNvPicPr preferRelativeResize="0"/>
          <p:nvPr/>
        </p:nvPicPr>
        <p:blipFill>
          <a:blip r:embed="rId3">
            <a:alphaModFix/>
          </a:blip>
          <a:stretch>
            <a:fillRect/>
          </a:stretch>
        </p:blipFill>
        <p:spPr>
          <a:xfrm>
            <a:off x="228600" y="1071025"/>
            <a:ext cx="4009802" cy="3691475"/>
          </a:xfrm>
          <a:prstGeom prst="rect">
            <a:avLst/>
          </a:prstGeom>
          <a:noFill/>
          <a:ln>
            <a:noFill/>
          </a:ln>
        </p:spPr>
      </p:pic>
      <p:pic>
        <p:nvPicPr>
          <p:cNvPr id="419" name="Shape 419"/>
          <p:cNvPicPr preferRelativeResize="0"/>
          <p:nvPr/>
        </p:nvPicPr>
        <p:blipFill>
          <a:blip r:embed="rId4">
            <a:alphaModFix/>
          </a:blip>
          <a:stretch>
            <a:fillRect/>
          </a:stretch>
        </p:blipFill>
        <p:spPr>
          <a:xfrm>
            <a:off x="5152802" y="1071025"/>
            <a:ext cx="3478305" cy="36914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Shape 424"/>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0" lvl="0" marL="0" rtl="0">
              <a:spcBef>
                <a:spcPts val="0"/>
              </a:spcBef>
              <a:buNone/>
            </a:pPr>
            <a:r>
              <a:rPr b="1" lang="en">
                <a:solidFill>
                  <a:schemeClr val="accent3"/>
                </a:solidFill>
              </a:rPr>
              <a:t>ADMIN PORTAL - </a:t>
            </a:r>
            <a:r>
              <a:rPr b="1" lang="en" sz="3600">
                <a:solidFill>
                  <a:schemeClr val="accent3"/>
                </a:solidFill>
              </a:rPr>
              <a:t>TOTAL LOC</a:t>
            </a:r>
          </a:p>
        </p:txBody>
      </p:sp>
      <p:pic>
        <p:nvPicPr>
          <p:cNvPr id="425" name="Shape 425"/>
          <p:cNvPicPr preferRelativeResize="0"/>
          <p:nvPr/>
        </p:nvPicPr>
        <p:blipFill>
          <a:blip r:embed="rId3">
            <a:alphaModFix/>
          </a:blip>
          <a:stretch>
            <a:fillRect/>
          </a:stretch>
        </p:blipFill>
        <p:spPr>
          <a:xfrm>
            <a:off x="1119625" y="1267100"/>
            <a:ext cx="7162800" cy="32194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Shape 430"/>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0" lvl="0" marL="0" rtl="0">
              <a:spcBef>
                <a:spcPts val="0"/>
              </a:spcBef>
              <a:buNone/>
            </a:pPr>
            <a:r>
              <a:rPr b="1" lang="en">
                <a:solidFill>
                  <a:schemeClr val="accent3"/>
                </a:solidFill>
              </a:rPr>
              <a:t>ADMIN PORTAL - </a:t>
            </a:r>
            <a:r>
              <a:rPr b="1" lang="en" sz="3600">
                <a:solidFill>
                  <a:schemeClr val="accent3"/>
                </a:solidFill>
              </a:rPr>
              <a:t>CYCLOMATIC COMPLEXITY</a:t>
            </a:r>
          </a:p>
        </p:txBody>
      </p:sp>
      <p:pic>
        <p:nvPicPr>
          <p:cNvPr id="431" name="Shape 431"/>
          <p:cNvPicPr preferRelativeResize="0"/>
          <p:nvPr/>
        </p:nvPicPr>
        <p:blipFill rotWithShape="1">
          <a:blip r:embed="rId3">
            <a:alphaModFix/>
          </a:blip>
          <a:srcRect b="0" l="0" r="0" t="1922"/>
          <a:stretch/>
        </p:blipFill>
        <p:spPr>
          <a:xfrm>
            <a:off x="2216900" y="1218200"/>
            <a:ext cx="4596349" cy="36205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Shape 436"/>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0" lvl="0" marL="0" rtl="0">
              <a:spcBef>
                <a:spcPts val="0"/>
              </a:spcBef>
              <a:buNone/>
            </a:pPr>
            <a:r>
              <a:rPr b="1" lang="en">
                <a:solidFill>
                  <a:schemeClr val="accent3"/>
                </a:solidFill>
              </a:rPr>
              <a:t>What went well?</a:t>
            </a:r>
          </a:p>
        </p:txBody>
      </p:sp>
      <p:sp>
        <p:nvSpPr>
          <p:cNvPr id="437" name="Shape 437"/>
          <p:cNvSpPr txBox="1"/>
          <p:nvPr>
            <p:ph idx="1" type="body"/>
          </p:nvPr>
        </p:nvSpPr>
        <p:spPr>
          <a:xfrm>
            <a:off x="311700" y="1225225"/>
            <a:ext cx="4741800" cy="3354000"/>
          </a:xfrm>
          <a:prstGeom prst="rect">
            <a:avLst/>
          </a:prstGeom>
        </p:spPr>
        <p:txBody>
          <a:bodyPr anchorCtr="0" anchor="t" bIns="91425" lIns="91425" rIns="91425" wrap="square" tIns="91425">
            <a:noAutofit/>
          </a:bodyPr>
          <a:lstStyle/>
          <a:p>
            <a:pPr indent="-381000" lvl="0" marL="457200" rtl="0">
              <a:spcBef>
                <a:spcPts val="0"/>
              </a:spcBef>
              <a:spcAft>
                <a:spcPts val="0"/>
              </a:spcAft>
              <a:buSzPts val="2400"/>
              <a:buFont typeface="Economica"/>
              <a:buChar char="●"/>
            </a:pPr>
            <a:r>
              <a:rPr lang="en" sz="2400">
                <a:latin typeface="Economica"/>
                <a:ea typeface="Economica"/>
                <a:cs typeface="Economica"/>
                <a:sym typeface="Economica"/>
              </a:rPr>
              <a:t>Learnt and explored new technologies, softwares and programming languages</a:t>
            </a:r>
            <a:r>
              <a:rPr lang="en" sz="2400">
                <a:latin typeface="Economica"/>
                <a:ea typeface="Economica"/>
                <a:cs typeface="Economica"/>
                <a:sym typeface="Economica"/>
              </a:rPr>
              <a:t>.</a:t>
            </a:r>
          </a:p>
          <a:p>
            <a:pPr indent="-381000" lvl="0" marL="457200" rtl="0">
              <a:spcBef>
                <a:spcPts val="0"/>
              </a:spcBef>
              <a:spcAft>
                <a:spcPts val="0"/>
              </a:spcAft>
              <a:buSzPts val="2400"/>
              <a:buFont typeface="Economica"/>
              <a:buChar char="●"/>
            </a:pPr>
            <a:r>
              <a:rPr lang="en" sz="2400">
                <a:latin typeface="Economica"/>
                <a:ea typeface="Economica"/>
                <a:cs typeface="Economica"/>
                <a:sym typeface="Economica"/>
              </a:rPr>
              <a:t>Regular meetings and communication helped in resolving issues.</a:t>
            </a:r>
          </a:p>
          <a:p>
            <a:pPr indent="-381000" lvl="0" marL="457200" rtl="0">
              <a:spcBef>
                <a:spcPts val="0"/>
              </a:spcBef>
              <a:buSzPts val="2400"/>
              <a:buFont typeface="Economica"/>
              <a:buChar char="●"/>
            </a:pPr>
            <a:r>
              <a:rPr lang="en" sz="2400">
                <a:latin typeface="Economica"/>
                <a:ea typeface="Economica"/>
                <a:cs typeface="Economica"/>
                <a:sym typeface="Economica"/>
              </a:rPr>
              <a:t>Improved team-player and collaborative skills.</a:t>
            </a:r>
          </a:p>
          <a:p>
            <a:pPr indent="0" lvl="0" marL="0" rtl="0">
              <a:spcBef>
                <a:spcPts val="0"/>
              </a:spcBef>
              <a:buNone/>
            </a:pPr>
            <a:r>
              <a:t/>
            </a:r>
            <a:endParaRPr sz="2400">
              <a:latin typeface="Economica"/>
              <a:ea typeface="Economica"/>
              <a:cs typeface="Economica"/>
              <a:sym typeface="Economica"/>
            </a:endParaRPr>
          </a:p>
          <a:p>
            <a:pPr indent="0" lvl="0" marL="0" rtl="0">
              <a:spcBef>
                <a:spcPts val="0"/>
              </a:spcBef>
              <a:buNone/>
            </a:pPr>
            <a:r>
              <a:t/>
            </a:r>
            <a:endParaRPr/>
          </a:p>
        </p:txBody>
      </p:sp>
      <p:pic>
        <p:nvPicPr>
          <p:cNvPr id="438" name="Shape 438"/>
          <p:cNvPicPr preferRelativeResize="0"/>
          <p:nvPr/>
        </p:nvPicPr>
        <p:blipFill>
          <a:blip r:embed="rId3">
            <a:alphaModFix/>
          </a:blip>
          <a:stretch>
            <a:fillRect/>
          </a:stretch>
        </p:blipFill>
        <p:spPr>
          <a:xfrm>
            <a:off x="6146925" y="400775"/>
            <a:ext cx="1905000" cy="1905000"/>
          </a:xfrm>
          <a:prstGeom prst="rect">
            <a:avLst/>
          </a:prstGeom>
          <a:noFill/>
          <a:ln>
            <a:noFill/>
          </a:ln>
        </p:spPr>
      </p:pic>
      <p:pic>
        <p:nvPicPr>
          <p:cNvPr id="439" name="Shape 439"/>
          <p:cNvPicPr preferRelativeResize="0"/>
          <p:nvPr/>
        </p:nvPicPr>
        <p:blipFill>
          <a:blip r:embed="rId4">
            <a:alphaModFix/>
          </a:blip>
          <a:stretch>
            <a:fillRect/>
          </a:stretch>
        </p:blipFill>
        <p:spPr>
          <a:xfrm>
            <a:off x="5739300" y="2458175"/>
            <a:ext cx="2647950" cy="1724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0" lvl="0" marL="0" rtl="0">
              <a:spcBef>
                <a:spcPts val="0"/>
              </a:spcBef>
              <a:buNone/>
            </a:pPr>
            <a:r>
              <a:rPr b="1" lang="en">
                <a:solidFill>
                  <a:schemeClr val="accent3"/>
                </a:solidFill>
              </a:rPr>
              <a:t>Platform</a:t>
            </a:r>
          </a:p>
        </p:txBody>
      </p:sp>
      <p:sp>
        <p:nvSpPr>
          <p:cNvPr id="135" name="Shape 135"/>
          <p:cNvSpPr txBox="1"/>
          <p:nvPr>
            <p:ph idx="1" type="body"/>
          </p:nvPr>
        </p:nvSpPr>
        <p:spPr>
          <a:xfrm>
            <a:off x="311700" y="1481900"/>
            <a:ext cx="5964900" cy="2596800"/>
          </a:xfrm>
          <a:prstGeom prst="rect">
            <a:avLst/>
          </a:prstGeom>
        </p:spPr>
        <p:txBody>
          <a:bodyPr anchorCtr="0" anchor="t" bIns="91425" lIns="91425" rIns="91425" wrap="square" tIns="91425">
            <a:noAutofit/>
          </a:bodyPr>
          <a:lstStyle/>
          <a:p>
            <a:pPr indent="-381000" lvl="0" marL="457200" rtl="0">
              <a:spcBef>
                <a:spcPts val="0"/>
              </a:spcBef>
              <a:spcAft>
                <a:spcPts val="0"/>
              </a:spcAft>
              <a:buClr>
                <a:srgbClr val="000000"/>
              </a:buClr>
              <a:buSzPts val="2400"/>
              <a:buFont typeface="Economica"/>
              <a:buChar char="●"/>
            </a:pPr>
            <a:r>
              <a:rPr lang="en" sz="2400">
                <a:solidFill>
                  <a:srgbClr val="000000"/>
                </a:solidFill>
                <a:latin typeface="Economica"/>
                <a:ea typeface="Economica"/>
                <a:cs typeface="Economica"/>
                <a:sym typeface="Economica"/>
              </a:rPr>
              <a:t>Reportal app will be available on Android platform for users.</a:t>
            </a:r>
          </a:p>
          <a:p>
            <a:pPr indent="-381000" lvl="0" marL="457200" rtl="0">
              <a:spcBef>
                <a:spcPts val="0"/>
              </a:spcBef>
              <a:buClr>
                <a:srgbClr val="000000"/>
              </a:buClr>
              <a:buSzPts val="2400"/>
              <a:buFont typeface="Economica"/>
              <a:buChar char="●"/>
            </a:pPr>
            <a:r>
              <a:rPr lang="en" sz="2400">
                <a:solidFill>
                  <a:srgbClr val="000000"/>
                </a:solidFill>
                <a:latin typeface="Economica"/>
                <a:ea typeface="Economica"/>
                <a:cs typeface="Economica"/>
                <a:sym typeface="Economica"/>
              </a:rPr>
              <a:t>The maintenance team can access the admin portal via any browser.</a:t>
            </a:r>
          </a:p>
        </p:txBody>
      </p:sp>
      <p:pic>
        <p:nvPicPr>
          <p:cNvPr id="136" name="Shape 136"/>
          <p:cNvPicPr preferRelativeResize="0"/>
          <p:nvPr/>
        </p:nvPicPr>
        <p:blipFill>
          <a:blip r:embed="rId3">
            <a:alphaModFix/>
          </a:blip>
          <a:stretch>
            <a:fillRect/>
          </a:stretch>
        </p:blipFill>
        <p:spPr>
          <a:xfrm>
            <a:off x="6429000" y="1299625"/>
            <a:ext cx="2562600" cy="2562600"/>
          </a:xfrm>
          <a:prstGeom prst="rect">
            <a:avLst/>
          </a:prstGeom>
          <a:noFill/>
          <a:ln>
            <a:noFill/>
          </a:ln>
        </p:spPr>
      </p:pic>
      <p:pic>
        <p:nvPicPr>
          <p:cNvPr id="137" name="Shape 137"/>
          <p:cNvPicPr preferRelativeResize="0"/>
          <p:nvPr/>
        </p:nvPicPr>
        <p:blipFill>
          <a:blip r:embed="rId4">
            <a:alphaModFix/>
          </a:blip>
          <a:stretch>
            <a:fillRect/>
          </a:stretch>
        </p:blipFill>
        <p:spPr>
          <a:xfrm>
            <a:off x="831550" y="3645075"/>
            <a:ext cx="5260749" cy="10521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Shape 444"/>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0" lvl="0" marL="0" marR="0" rtl="0" algn="l">
              <a:lnSpc>
                <a:spcPct val="100000"/>
              </a:lnSpc>
              <a:spcBef>
                <a:spcPts val="0"/>
              </a:spcBef>
              <a:spcAft>
                <a:spcPts val="0"/>
              </a:spcAft>
              <a:buNone/>
            </a:pPr>
            <a:r>
              <a:rPr b="1" lang="en">
                <a:solidFill>
                  <a:schemeClr val="accent3"/>
                </a:solidFill>
              </a:rPr>
              <a:t>What went bad?</a:t>
            </a:r>
          </a:p>
        </p:txBody>
      </p:sp>
      <p:sp>
        <p:nvSpPr>
          <p:cNvPr id="445" name="Shape 445"/>
          <p:cNvSpPr txBox="1"/>
          <p:nvPr>
            <p:ph idx="1" type="body"/>
          </p:nvPr>
        </p:nvSpPr>
        <p:spPr>
          <a:xfrm>
            <a:off x="311700" y="1225225"/>
            <a:ext cx="8520600" cy="3354000"/>
          </a:xfrm>
          <a:prstGeom prst="rect">
            <a:avLst/>
          </a:prstGeom>
        </p:spPr>
        <p:txBody>
          <a:bodyPr anchorCtr="0" anchor="t" bIns="91425" lIns="91425" rIns="91425" wrap="square" tIns="91425">
            <a:noAutofit/>
          </a:bodyPr>
          <a:lstStyle/>
          <a:p>
            <a:pPr indent="-381000" lvl="0" marL="457200" rtl="0">
              <a:spcBef>
                <a:spcPts val="0"/>
              </a:spcBef>
              <a:spcAft>
                <a:spcPts val="0"/>
              </a:spcAft>
              <a:buSzPts val="2400"/>
              <a:buFont typeface="Economica"/>
              <a:buChar char="●"/>
            </a:pPr>
            <a:r>
              <a:rPr lang="en" sz="2400">
                <a:latin typeface="Economica"/>
                <a:ea typeface="Economica"/>
                <a:cs typeface="Economica"/>
                <a:sym typeface="Economica"/>
              </a:rPr>
              <a:t>Integration</a:t>
            </a:r>
          </a:p>
          <a:p>
            <a:pPr indent="-381000" lvl="0" marL="457200" rtl="0">
              <a:spcBef>
                <a:spcPts val="0"/>
              </a:spcBef>
              <a:spcAft>
                <a:spcPts val="0"/>
              </a:spcAft>
              <a:buSzPts val="2400"/>
              <a:buFont typeface="Economica"/>
              <a:buChar char="●"/>
            </a:pPr>
            <a:r>
              <a:rPr lang="en" sz="2400">
                <a:latin typeface="Economica"/>
                <a:ea typeface="Economica"/>
                <a:cs typeface="Economica"/>
                <a:sym typeface="Economica"/>
              </a:rPr>
              <a:t>Estimate user stories</a:t>
            </a:r>
          </a:p>
          <a:p>
            <a:pPr indent="-381000" lvl="0" marL="457200" rtl="0">
              <a:spcBef>
                <a:spcPts val="0"/>
              </a:spcBef>
              <a:spcAft>
                <a:spcPts val="0"/>
              </a:spcAft>
              <a:buSzPts val="2400"/>
              <a:buFont typeface="Economica"/>
              <a:buChar char="●"/>
            </a:pPr>
            <a:r>
              <a:rPr lang="en" sz="2400">
                <a:latin typeface="Economica"/>
                <a:ea typeface="Economica"/>
                <a:cs typeface="Economica"/>
                <a:sym typeface="Economica"/>
              </a:rPr>
              <a:t>Estimate story points</a:t>
            </a:r>
          </a:p>
          <a:p>
            <a:pPr indent="-381000" lvl="0" marL="457200" rtl="0">
              <a:spcBef>
                <a:spcPts val="0"/>
              </a:spcBef>
              <a:spcAft>
                <a:spcPts val="0"/>
              </a:spcAft>
              <a:buSzPts val="2400"/>
              <a:buFont typeface="Economica"/>
              <a:buChar char="●"/>
            </a:pPr>
            <a:r>
              <a:rPr lang="en" sz="2400">
                <a:latin typeface="Economica"/>
                <a:ea typeface="Economica"/>
                <a:cs typeface="Economica"/>
                <a:sym typeface="Economica"/>
              </a:rPr>
              <a:t>Slow start</a:t>
            </a:r>
          </a:p>
          <a:p>
            <a:pPr indent="-342900" lvl="0" marL="457200" rtl="0">
              <a:spcBef>
                <a:spcPts val="0"/>
              </a:spcBef>
              <a:spcAft>
                <a:spcPts val="0"/>
              </a:spcAft>
              <a:buSzPts val="1800"/>
              <a:buFont typeface="Economica"/>
              <a:buChar char="●"/>
            </a:pPr>
            <a:r>
              <a:rPr lang="en" sz="2400">
                <a:latin typeface="Economica"/>
                <a:ea typeface="Economica"/>
                <a:cs typeface="Economica"/>
                <a:sym typeface="Economica"/>
              </a:rPr>
              <a:t>Irregular meetings</a:t>
            </a:r>
          </a:p>
          <a:p>
            <a:pPr indent="-342900" lvl="0" marL="457200" rtl="0">
              <a:spcBef>
                <a:spcPts val="0"/>
              </a:spcBef>
              <a:buSzPts val="1800"/>
              <a:buFont typeface="Economica"/>
              <a:buChar char="●"/>
            </a:pPr>
            <a:r>
              <a:rPr lang="en" sz="2400">
                <a:latin typeface="Economica"/>
                <a:ea typeface="Economica"/>
                <a:cs typeface="Economica"/>
                <a:sym typeface="Economica"/>
              </a:rPr>
              <a:t>Amazon instance issue</a:t>
            </a:r>
          </a:p>
        </p:txBody>
      </p:sp>
      <p:pic>
        <p:nvPicPr>
          <p:cNvPr id="446" name="Shape 446"/>
          <p:cNvPicPr preferRelativeResize="0"/>
          <p:nvPr/>
        </p:nvPicPr>
        <p:blipFill>
          <a:blip r:embed="rId3">
            <a:alphaModFix/>
          </a:blip>
          <a:stretch>
            <a:fillRect/>
          </a:stretch>
        </p:blipFill>
        <p:spPr>
          <a:xfrm>
            <a:off x="6270800" y="1301425"/>
            <a:ext cx="2485300" cy="15989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Shape 451"/>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0" lvl="0" marL="0" rtl="0">
              <a:spcBef>
                <a:spcPts val="0"/>
              </a:spcBef>
              <a:buNone/>
            </a:pPr>
            <a:r>
              <a:rPr b="1" lang="en">
                <a:solidFill>
                  <a:schemeClr val="accent3"/>
                </a:solidFill>
              </a:rPr>
              <a:t>Things to improve</a:t>
            </a:r>
          </a:p>
        </p:txBody>
      </p:sp>
      <p:sp>
        <p:nvSpPr>
          <p:cNvPr id="452" name="Shape 452"/>
          <p:cNvSpPr txBox="1"/>
          <p:nvPr>
            <p:ph idx="1" type="body"/>
          </p:nvPr>
        </p:nvSpPr>
        <p:spPr>
          <a:xfrm>
            <a:off x="311700" y="1225225"/>
            <a:ext cx="4741800" cy="3354000"/>
          </a:xfrm>
          <a:prstGeom prst="rect">
            <a:avLst/>
          </a:prstGeom>
        </p:spPr>
        <p:txBody>
          <a:bodyPr anchorCtr="0" anchor="t" bIns="91425" lIns="91425" rIns="91425" wrap="square" tIns="91425">
            <a:noAutofit/>
          </a:bodyPr>
          <a:lstStyle/>
          <a:p>
            <a:pPr indent="-381000" lvl="0" marL="457200" rtl="0">
              <a:spcBef>
                <a:spcPts val="0"/>
              </a:spcBef>
              <a:spcAft>
                <a:spcPts val="0"/>
              </a:spcAft>
              <a:buSzPts val="2400"/>
              <a:buFont typeface="Economica"/>
              <a:buChar char="●"/>
            </a:pPr>
            <a:r>
              <a:rPr lang="en" sz="2400">
                <a:latin typeface="Economica"/>
                <a:ea typeface="Economica"/>
                <a:cs typeface="Economica"/>
                <a:sym typeface="Economica"/>
              </a:rPr>
              <a:t>Continuous integration</a:t>
            </a:r>
            <a:r>
              <a:rPr lang="en" sz="2400">
                <a:latin typeface="Economica"/>
                <a:ea typeface="Economica"/>
                <a:cs typeface="Economica"/>
                <a:sym typeface="Economica"/>
              </a:rPr>
              <a:t>.</a:t>
            </a:r>
          </a:p>
          <a:p>
            <a:pPr indent="-381000" lvl="0" marL="457200" rtl="0">
              <a:spcBef>
                <a:spcPts val="0"/>
              </a:spcBef>
              <a:spcAft>
                <a:spcPts val="0"/>
              </a:spcAft>
              <a:buSzPts val="2400"/>
              <a:buFont typeface="Economica"/>
              <a:buChar char="●"/>
            </a:pPr>
            <a:r>
              <a:rPr lang="en" sz="2400">
                <a:latin typeface="Economica"/>
                <a:ea typeface="Economica"/>
                <a:cs typeface="Economica"/>
                <a:sym typeface="Economica"/>
              </a:rPr>
              <a:t>Code </a:t>
            </a:r>
            <a:r>
              <a:rPr lang="en" sz="2400">
                <a:latin typeface="Economica"/>
                <a:ea typeface="Economica"/>
                <a:cs typeface="Economica"/>
                <a:sym typeface="Economica"/>
              </a:rPr>
              <a:t>collaboration</a:t>
            </a:r>
            <a:r>
              <a:rPr lang="en" sz="2400">
                <a:latin typeface="Economica"/>
                <a:ea typeface="Economica"/>
                <a:cs typeface="Economica"/>
                <a:sym typeface="Economica"/>
              </a:rPr>
              <a:t>.</a:t>
            </a:r>
          </a:p>
          <a:p>
            <a:pPr indent="-381000" lvl="0" marL="457200" rtl="0">
              <a:spcBef>
                <a:spcPts val="0"/>
              </a:spcBef>
              <a:buSzPts val="2400"/>
              <a:buFont typeface="Economica"/>
              <a:buChar char="●"/>
            </a:pPr>
            <a:r>
              <a:rPr lang="en" sz="2400">
                <a:latin typeface="Economica"/>
                <a:ea typeface="Economica"/>
                <a:cs typeface="Economica"/>
                <a:sym typeface="Economica"/>
              </a:rPr>
              <a:t>Decision making and tasks organization.</a:t>
            </a:r>
          </a:p>
          <a:p>
            <a:pPr indent="0" lvl="0" marL="0" rtl="0">
              <a:spcBef>
                <a:spcPts val="0"/>
              </a:spcBef>
              <a:buNone/>
            </a:pPr>
            <a:r>
              <a:t/>
            </a:r>
            <a:endParaRPr sz="2400">
              <a:latin typeface="Economica"/>
              <a:ea typeface="Economica"/>
              <a:cs typeface="Economica"/>
              <a:sym typeface="Economica"/>
            </a:endParaRPr>
          </a:p>
          <a:p>
            <a:pPr indent="0" lvl="0" marL="0" rtl="0">
              <a:spcBef>
                <a:spcPts val="0"/>
              </a:spcBef>
              <a:buNone/>
            </a:pPr>
            <a:r>
              <a:t/>
            </a:r>
            <a:endParaRPr/>
          </a:p>
        </p:txBody>
      </p:sp>
      <p:pic>
        <p:nvPicPr>
          <p:cNvPr id="453" name="Shape 453"/>
          <p:cNvPicPr preferRelativeResize="0"/>
          <p:nvPr/>
        </p:nvPicPr>
        <p:blipFill>
          <a:blip r:embed="rId3">
            <a:alphaModFix/>
          </a:blip>
          <a:stretch>
            <a:fillRect/>
          </a:stretch>
        </p:blipFill>
        <p:spPr>
          <a:xfrm>
            <a:off x="1380725" y="2897175"/>
            <a:ext cx="2514600" cy="1819275"/>
          </a:xfrm>
          <a:prstGeom prst="rect">
            <a:avLst/>
          </a:prstGeom>
          <a:noFill/>
          <a:ln>
            <a:noFill/>
          </a:ln>
        </p:spPr>
      </p:pic>
      <p:pic>
        <p:nvPicPr>
          <p:cNvPr id="454" name="Shape 454"/>
          <p:cNvPicPr preferRelativeResize="0"/>
          <p:nvPr/>
        </p:nvPicPr>
        <p:blipFill>
          <a:blip r:embed="rId4">
            <a:alphaModFix/>
          </a:blip>
          <a:stretch>
            <a:fillRect/>
          </a:stretch>
        </p:blipFill>
        <p:spPr>
          <a:xfrm>
            <a:off x="5205900" y="1299625"/>
            <a:ext cx="2990850" cy="1790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Shape 459"/>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0" lvl="0" marL="0" rtl="0">
              <a:spcBef>
                <a:spcPts val="0"/>
              </a:spcBef>
              <a:buNone/>
            </a:pPr>
            <a:r>
              <a:rPr b="1" lang="en">
                <a:solidFill>
                  <a:schemeClr val="accent3"/>
                </a:solidFill>
              </a:rPr>
              <a:t>Code Repository</a:t>
            </a:r>
          </a:p>
        </p:txBody>
      </p:sp>
      <p:sp>
        <p:nvSpPr>
          <p:cNvPr id="460" name="Shape 460"/>
          <p:cNvSpPr txBox="1"/>
          <p:nvPr>
            <p:ph idx="1" type="body"/>
          </p:nvPr>
        </p:nvSpPr>
        <p:spPr>
          <a:xfrm>
            <a:off x="311700" y="1225225"/>
            <a:ext cx="8447100" cy="1359600"/>
          </a:xfrm>
          <a:prstGeom prst="rect">
            <a:avLst/>
          </a:prstGeom>
        </p:spPr>
        <p:txBody>
          <a:bodyPr anchorCtr="0" anchor="t" bIns="91425" lIns="91425" rIns="91425" wrap="square" tIns="91425">
            <a:noAutofit/>
          </a:bodyPr>
          <a:lstStyle/>
          <a:p>
            <a:pPr indent="-381000" lvl="0" marL="457200" rtl="0">
              <a:spcBef>
                <a:spcPts val="0"/>
              </a:spcBef>
              <a:buSzPts val="2400"/>
              <a:buFont typeface="Economica"/>
              <a:buChar char="●"/>
            </a:pPr>
            <a:r>
              <a:rPr lang="en" sz="2400">
                <a:latin typeface="Economica"/>
                <a:ea typeface="Economica"/>
                <a:cs typeface="Economica"/>
                <a:sym typeface="Economica"/>
              </a:rPr>
              <a:t>The full code repository can be found on Github.</a:t>
            </a:r>
          </a:p>
          <a:p>
            <a:pPr indent="457200" lvl="0" marL="0" rtl="0">
              <a:spcBef>
                <a:spcPts val="0"/>
              </a:spcBef>
              <a:buNone/>
            </a:pPr>
            <a:r>
              <a:rPr lang="en" sz="2400">
                <a:latin typeface="Economica"/>
                <a:ea typeface="Economica"/>
                <a:cs typeface="Economica"/>
                <a:sym typeface="Economica"/>
              </a:rPr>
              <a:t>Github link: </a:t>
            </a:r>
            <a:r>
              <a:rPr lang="en" sz="2400" u="sng">
                <a:solidFill>
                  <a:schemeClr val="hlink"/>
                </a:solidFill>
                <a:latin typeface="Economica"/>
                <a:ea typeface="Economica"/>
                <a:cs typeface="Economica"/>
                <a:sym typeface="Economica"/>
                <a:hlinkClick r:id="rId3"/>
              </a:rPr>
              <a:t>h</a:t>
            </a:r>
            <a:r>
              <a:rPr lang="en" sz="2400" u="sng">
                <a:solidFill>
                  <a:schemeClr val="hlink"/>
                </a:solidFill>
                <a:latin typeface="Economica"/>
                <a:ea typeface="Economica"/>
                <a:cs typeface="Economica"/>
                <a:sym typeface="Economica"/>
                <a:hlinkClick r:id="rId4"/>
              </a:rPr>
              <a:t>ttps://github.com/akshya672222/SSW695_Team7</a:t>
            </a:r>
          </a:p>
          <a:p>
            <a:pPr indent="457200" lvl="0" marL="0" rtl="0">
              <a:spcBef>
                <a:spcPts val="0"/>
              </a:spcBef>
              <a:buNone/>
            </a:pPr>
            <a:r>
              <a:t/>
            </a:r>
            <a:endParaRPr sz="2400">
              <a:latin typeface="Economica"/>
              <a:ea typeface="Economica"/>
              <a:cs typeface="Economica"/>
              <a:sym typeface="Economica"/>
            </a:endParaRPr>
          </a:p>
        </p:txBody>
      </p:sp>
      <p:pic>
        <p:nvPicPr>
          <p:cNvPr id="461" name="Shape 461"/>
          <p:cNvPicPr preferRelativeResize="0"/>
          <p:nvPr/>
        </p:nvPicPr>
        <p:blipFill>
          <a:blip r:embed="rId5">
            <a:alphaModFix/>
          </a:blip>
          <a:stretch>
            <a:fillRect/>
          </a:stretch>
        </p:blipFill>
        <p:spPr>
          <a:xfrm>
            <a:off x="3977575" y="2584825"/>
            <a:ext cx="4481750" cy="1661225"/>
          </a:xfrm>
          <a:prstGeom prst="rect">
            <a:avLst/>
          </a:prstGeom>
          <a:noFill/>
          <a:ln>
            <a:noFill/>
          </a:ln>
        </p:spPr>
      </p:pic>
      <p:pic>
        <p:nvPicPr>
          <p:cNvPr id="462" name="Shape 462"/>
          <p:cNvPicPr preferRelativeResize="0"/>
          <p:nvPr/>
        </p:nvPicPr>
        <p:blipFill>
          <a:blip r:embed="rId6">
            <a:alphaModFix/>
          </a:blip>
          <a:stretch>
            <a:fillRect/>
          </a:stretch>
        </p:blipFill>
        <p:spPr>
          <a:xfrm>
            <a:off x="958800" y="2584825"/>
            <a:ext cx="3018775" cy="19232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Shape 467"/>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0" lvl="0" marL="0" rtl="0">
              <a:spcBef>
                <a:spcPts val="0"/>
              </a:spcBef>
              <a:buNone/>
            </a:pPr>
            <a:r>
              <a:rPr b="1" lang="en">
                <a:solidFill>
                  <a:schemeClr val="accent3"/>
                </a:solidFill>
              </a:rPr>
              <a:t>Next Version</a:t>
            </a:r>
          </a:p>
        </p:txBody>
      </p:sp>
      <p:sp>
        <p:nvSpPr>
          <p:cNvPr id="468" name="Shape 468"/>
          <p:cNvSpPr txBox="1"/>
          <p:nvPr>
            <p:ph idx="1" type="body"/>
          </p:nvPr>
        </p:nvSpPr>
        <p:spPr>
          <a:xfrm>
            <a:off x="311700" y="1225225"/>
            <a:ext cx="8520600" cy="3354000"/>
          </a:xfrm>
          <a:prstGeom prst="rect">
            <a:avLst/>
          </a:prstGeom>
        </p:spPr>
        <p:txBody>
          <a:bodyPr anchorCtr="0" anchor="t" bIns="91425" lIns="91425" rIns="91425" wrap="square" tIns="91425">
            <a:noAutofit/>
          </a:bodyPr>
          <a:lstStyle/>
          <a:p>
            <a:pPr indent="-381000" lvl="0" marL="457200" rtl="0">
              <a:spcBef>
                <a:spcPts val="0"/>
              </a:spcBef>
              <a:spcAft>
                <a:spcPts val="0"/>
              </a:spcAft>
              <a:buSzPts val="2400"/>
              <a:buFont typeface="Economica"/>
              <a:buChar char="●"/>
            </a:pPr>
            <a:r>
              <a:rPr lang="en" sz="2400">
                <a:latin typeface="Economica"/>
                <a:ea typeface="Economica"/>
                <a:cs typeface="Economica"/>
                <a:sym typeface="Economica"/>
              </a:rPr>
              <a:t>The application has a certain potential to go live and used by the Stevens’ and Hoboken community. In order to make the application operational, a certain amount of investment and time would be required to make it a success.</a:t>
            </a:r>
          </a:p>
          <a:p>
            <a:pPr indent="-381000" lvl="0" marL="457200" rtl="0">
              <a:spcBef>
                <a:spcPts val="0"/>
              </a:spcBef>
              <a:buSzPts val="2400"/>
              <a:buFont typeface="Economica"/>
              <a:buChar char="●"/>
            </a:pPr>
            <a:r>
              <a:rPr lang="en" sz="2400">
                <a:latin typeface="Economica"/>
                <a:ea typeface="Economica"/>
                <a:cs typeface="Economica"/>
                <a:sym typeface="Economica"/>
              </a:rPr>
              <a:t>Current version of the app has not been scaled with a lot of users. Also, to make this application operational, the team would require to make it available for download on Play stores.</a:t>
            </a:r>
          </a:p>
          <a:p>
            <a:pPr indent="0" lvl="0" marL="0" rtl="0">
              <a:spcBef>
                <a:spcPts val="0"/>
              </a:spcBef>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Shape 473"/>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0" lvl="0" marL="0" rtl="0">
              <a:spcBef>
                <a:spcPts val="0"/>
              </a:spcBef>
              <a:buNone/>
            </a:pPr>
            <a:r>
              <a:rPr b="1" lang="en">
                <a:solidFill>
                  <a:schemeClr val="accent3"/>
                </a:solidFill>
              </a:rPr>
              <a:t>Next Version</a:t>
            </a:r>
          </a:p>
        </p:txBody>
      </p:sp>
      <p:sp>
        <p:nvSpPr>
          <p:cNvPr id="474" name="Shape 474"/>
          <p:cNvSpPr txBox="1"/>
          <p:nvPr>
            <p:ph idx="1" type="body"/>
          </p:nvPr>
        </p:nvSpPr>
        <p:spPr>
          <a:xfrm>
            <a:off x="311700" y="1147225"/>
            <a:ext cx="5530800" cy="3354000"/>
          </a:xfrm>
          <a:prstGeom prst="rect">
            <a:avLst/>
          </a:prstGeom>
        </p:spPr>
        <p:txBody>
          <a:bodyPr anchorCtr="0" anchor="t" bIns="91425" lIns="91425" rIns="91425" wrap="square" tIns="91425">
            <a:noAutofit/>
          </a:bodyPr>
          <a:lstStyle/>
          <a:p>
            <a:pPr indent="-381000" lvl="0" marL="457200" rtl="0">
              <a:spcBef>
                <a:spcPts val="0"/>
              </a:spcBef>
              <a:spcAft>
                <a:spcPts val="0"/>
              </a:spcAft>
              <a:buSzPts val="2400"/>
              <a:buFont typeface="Economica"/>
              <a:buChar char="●"/>
            </a:pPr>
            <a:r>
              <a:rPr lang="en" sz="2400">
                <a:latin typeface="Economica"/>
                <a:ea typeface="Economica"/>
                <a:cs typeface="Economica"/>
                <a:sym typeface="Economica"/>
              </a:rPr>
              <a:t>The next version of this application will also include an iOS version to cater apple products and users along with android. </a:t>
            </a:r>
          </a:p>
          <a:p>
            <a:pPr indent="-381000" lvl="0" marL="457200" rtl="0">
              <a:spcBef>
                <a:spcPts val="0"/>
              </a:spcBef>
              <a:spcAft>
                <a:spcPts val="0"/>
              </a:spcAft>
              <a:buSzPts val="2400"/>
              <a:buFont typeface="Economica"/>
              <a:buChar char="●"/>
            </a:pPr>
            <a:r>
              <a:rPr lang="en" sz="2400">
                <a:latin typeface="Economica"/>
                <a:ea typeface="Economica"/>
                <a:cs typeface="Economica"/>
                <a:sym typeface="Economica"/>
              </a:rPr>
              <a:t>Reportal 2.0 will also include some additional features like auto detecting of location, contact services directly, have an emergency alert button, sharing the issue on social media etc.</a:t>
            </a:r>
          </a:p>
          <a:p>
            <a:pPr indent="-381000" lvl="0" marL="457200" rtl="0">
              <a:spcBef>
                <a:spcPts val="0"/>
              </a:spcBef>
              <a:buSzPts val="2400"/>
              <a:buFont typeface="Economica"/>
              <a:buChar char="●"/>
            </a:pPr>
            <a:r>
              <a:rPr lang="en" sz="2400">
                <a:latin typeface="Economica"/>
                <a:ea typeface="Economica"/>
                <a:cs typeface="Economica"/>
                <a:sym typeface="Economica"/>
              </a:rPr>
              <a:t>The application will also decrease bugs/issues faced in real time by users in the next version.</a:t>
            </a:r>
          </a:p>
        </p:txBody>
      </p:sp>
      <p:pic>
        <p:nvPicPr>
          <p:cNvPr id="475" name="Shape 475"/>
          <p:cNvPicPr preferRelativeResize="0"/>
          <p:nvPr/>
        </p:nvPicPr>
        <p:blipFill>
          <a:blip r:embed="rId3">
            <a:alphaModFix/>
          </a:blip>
          <a:stretch>
            <a:fillRect/>
          </a:stretch>
        </p:blipFill>
        <p:spPr>
          <a:xfrm>
            <a:off x="6444350" y="980025"/>
            <a:ext cx="2200275" cy="2200275"/>
          </a:xfrm>
          <a:prstGeom prst="rect">
            <a:avLst/>
          </a:prstGeom>
          <a:noFill/>
          <a:ln>
            <a:noFill/>
          </a:ln>
        </p:spPr>
      </p:pic>
      <p:pic>
        <p:nvPicPr>
          <p:cNvPr id="476" name="Shape 476"/>
          <p:cNvPicPr preferRelativeResize="0"/>
          <p:nvPr/>
        </p:nvPicPr>
        <p:blipFill>
          <a:blip r:embed="rId4">
            <a:alphaModFix/>
          </a:blip>
          <a:stretch>
            <a:fillRect/>
          </a:stretch>
        </p:blipFill>
        <p:spPr>
          <a:xfrm>
            <a:off x="6331900" y="3180300"/>
            <a:ext cx="2425187" cy="16584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Shape 481"/>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0" lvl="0" marL="0" rtl="0">
              <a:spcBef>
                <a:spcPts val="0"/>
              </a:spcBef>
              <a:buNone/>
            </a:pPr>
            <a:r>
              <a:rPr b="1" lang="en">
                <a:solidFill>
                  <a:schemeClr val="accent3"/>
                </a:solidFill>
              </a:rPr>
              <a:t>Future Work</a:t>
            </a:r>
          </a:p>
        </p:txBody>
      </p:sp>
      <p:sp>
        <p:nvSpPr>
          <p:cNvPr id="482" name="Shape 482"/>
          <p:cNvSpPr txBox="1"/>
          <p:nvPr>
            <p:ph idx="1" type="body"/>
          </p:nvPr>
        </p:nvSpPr>
        <p:spPr>
          <a:xfrm>
            <a:off x="311700" y="1225225"/>
            <a:ext cx="5381100" cy="3354000"/>
          </a:xfrm>
          <a:prstGeom prst="rect">
            <a:avLst/>
          </a:prstGeom>
        </p:spPr>
        <p:txBody>
          <a:bodyPr anchorCtr="0" anchor="t" bIns="91425" lIns="91425" rIns="91425" wrap="square" tIns="91425">
            <a:noAutofit/>
          </a:bodyPr>
          <a:lstStyle/>
          <a:p>
            <a:pPr indent="-381000" lvl="0" marL="457200" rtl="0">
              <a:spcBef>
                <a:spcPts val="0"/>
              </a:spcBef>
              <a:spcAft>
                <a:spcPts val="0"/>
              </a:spcAft>
              <a:buSzPts val="2400"/>
              <a:buFont typeface="Economica"/>
              <a:buChar char="●"/>
            </a:pPr>
            <a:r>
              <a:rPr lang="en" sz="2400">
                <a:latin typeface="Economica"/>
                <a:ea typeface="Economica"/>
                <a:cs typeface="Economica"/>
                <a:sym typeface="Economica"/>
              </a:rPr>
              <a:t>The future scope for the application is immense. </a:t>
            </a:r>
          </a:p>
          <a:p>
            <a:pPr indent="-381000" lvl="0" marL="457200" rtl="0">
              <a:spcBef>
                <a:spcPts val="0"/>
              </a:spcBef>
              <a:spcAft>
                <a:spcPts val="0"/>
              </a:spcAft>
              <a:buSzPts val="2400"/>
              <a:buFont typeface="Economica"/>
              <a:buChar char="●"/>
            </a:pPr>
            <a:r>
              <a:rPr lang="en" sz="2400">
                <a:latin typeface="Economica"/>
                <a:ea typeface="Economica"/>
                <a:cs typeface="Economica"/>
                <a:sym typeface="Economica"/>
              </a:rPr>
              <a:t>Number of </a:t>
            </a:r>
            <a:r>
              <a:rPr lang="en" sz="2400">
                <a:latin typeface="Economica"/>
                <a:ea typeface="Economica"/>
                <a:cs typeface="Economica"/>
                <a:sym typeface="Economica"/>
              </a:rPr>
              <a:t>functionalities</a:t>
            </a:r>
            <a:r>
              <a:rPr lang="en" sz="2400">
                <a:latin typeface="Economica"/>
                <a:ea typeface="Economica"/>
                <a:cs typeface="Economica"/>
                <a:sym typeface="Economica"/>
              </a:rPr>
              <a:t> and features can be added to the app.</a:t>
            </a:r>
          </a:p>
          <a:p>
            <a:pPr indent="-381000" lvl="0" marL="457200" rtl="0">
              <a:spcBef>
                <a:spcPts val="0"/>
              </a:spcBef>
              <a:spcAft>
                <a:spcPts val="0"/>
              </a:spcAft>
              <a:buSzPts val="2400"/>
              <a:buFont typeface="Economica"/>
              <a:buChar char="●"/>
            </a:pPr>
            <a:r>
              <a:rPr lang="en" sz="2400">
                <a:latin typeface="Economica"/>
                <a:ea typeface="Economica"/>
                <a:cs typeface="Economica"/>
                <a:sym typeface="Economica"/>
              </a:rPr>
              <a:t>If given an opportunity, the team will surely like to work and add more features like auto-detecting the location, sharing the issue on social media etc. </a:t>
            </a:r>
          </a:p>
          <a:p>
            <a:pPr indent="-381000" lvl="0" marL="457200" rtl="0">
              <a:spcBef>
                <a:spcPts val="0"/>
              </a:spcBef>
              <a:buSzPts val="2400"/>
              <a:buFont typeface="Economica"/>
              <a:buChar char="●"/>
            </a:pPr>
            <a:r>
              <a:rPr lang="en" sz="2400">
                <a:latin typeface="Economica"/>
                <a:ea typeface="Economica"/>
                <a:cs typeface="Economica"/>
                <a:sym typeface="Economica"/>
              </a:rPr>
              <a:t>The team highly recommends to take up and continue this amazing project.</a:t>
            </a:r>
          </a:p>
        </p:txBody>
      </p:sp>
      <p:pic>
        <p:nvPicPr>
          <p:cNvPr id="483" name="Shape 483"/>
          <p:cNvPicPr preferRelativeResize="0"/>
          <p:nvPr/>
        </p:nvPicPr>
        <p:blipFill>
          <a:blip r:embed="rId3">
            <a:alphaModFix/>
          </a:blip>
          <a:stretch>
            <a:fillRect/>
          </a:stretch>
        </p:blipFill>
        <p:spPr>
          <a:xfrm>
            <a:off x="5845200" y="1299625"/>
            <a:ext cx="3146399" cy="220882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Shape 488"/>
          <p:cNvSpPr txBox="1"/>
          <p:nvPr>
            <p:ph type="title"/>
          </p:nvPr>
        </p:nvSpPr>
        <p:spPr>
          <a:xfrm>
            <a:off x="311700" y="1912700"/>
            <a:ext cx="8520600" cy="2647800"/>
          </a:xfrm>
          <a:prstGeom prst="rect">
            <a:avLst/>
          </a:prstGeom>
        </p:spPr>
        <p:txBody>
          <a:bodyPr anchorCtr="0" anchor="b" bIns="91425" lIns="91425" rIns="91425" wrap="square" tIns="91425">
            <a:noAutofit/>
          </a:bodyPr>
          <a:lstStyle/>
          <a:p>
            <a:pPr indent="0" lvl="0" marL="0" rtl="0" algn="ctr">
              <a:spcBef>
                <a:spcPts val="0"/>
              </a:spcBef>
              <a:buNone/>
            </a:pPr>
            <a:r>
              <a:rPr lang="en" sz="9600">
                <a:solidFill>
                  <a:schemeClr val="accent3"/>
                </a:solidFill>
              </a:rPr>
              <a:t>Thank you </a:t>
            </a:r>
          </a:p>
          <a:p>
            <a:pPr indent="0" lvl="0" marL="0" rtl="0" algn="ctr">
              <a:spcBef>
                <a:spcPts val="0"/>
              </a:spcBef>
              <a:buNone/>
            </a:pPr>
            <a:r>
              <a:rPr lang="en" sz="6000">
                <a:solidFill>
                  <a:schemeClr val="accent3"/>
                </a:solidFill>
              </a:rPr>
              <a:t>Questions?</a:t>
            </a:r>
          </a:p>
        </p:txBody>
      </p:sp>
      <p:pic>
        <p:nvPicPr>
          <p:cNvPr id="489" name="Shape 489"/>
          <p:cNvPicPr preferRelativeResize="0"/>
          <p:nvPr/>
        </p:nvPicPr>
        <p:blipFill rotWithShape="1">
          <a:blip r:embed="rId3">
            <a:alphaModFix/>
          </a:blip>
          <a:srcRect b="0" l="15689" r="10548" t="0"/>
          <a:stretch/>
        </p:blipFill>
        <p:spPr>
          <a:xfrm>
            <a:off x="7290375" y="2873525"/>
            <a:ext cx="1761600" cy="2067250"/>
          </a:xfrm>
          <a:prstGeom prst="rect">
            <a:avLst/>
          </a:prstGeom>
          <a:noFill/>
          <a:ln>
            <a:noFill/>
          </a:ln>
        </p:spPr>
      </p:pic>
      <p:sp>
        <p:nvSpPr>
          <p:cNvPr id="490" name="Shape 490"/>
          <p:cNvSpPr txBox="1"/>
          <p:nvPr>
            <p:ph type="title"/>
          </p:nvPr>
        </p:nvSpPr>
        <p:spPr>
          <a:xfrm>
            <a:off x="2471300" y="566825"/>
            <a:ext cx="5655000" cy="860100"/>
          </a:xfrm>
          <a:prstGeom prst="rect">
            <a:avLst/>
          </a:prstGeom>
        </p:spPr>
        <p:txBody>
          <a:bodyPr anchorCtr="0" anchor="b" bIns="91425" lIns="91425" rIns="91425" wrap="square" tIns="91425">
            <a:noAutofit/>
          </a:bodyPr>
          <a:lstStyle/>
          <a:p>
            <a:pPr indent="0" lvl="0" marL="0" rtl="0" algn="l">
              <a:spcBef>
                <a:spcPts val="0"/>
              </a:spcBef>
              <a:buNone/>
            </a:pPr>
            <a:r>
              <a:rPr lang="en" sz="3600">
                <a:solidFill>
                  <a:schemeClr val="accent3"/>
                </a:solidFill>
              </a:rPr>
              <a:t>Special Thanks to professor Vesonder</a:t>
            </a:r>
          </a:p>
        </p:txBody>
      </p:sp>
      <p:pic>
        <p:nvPicPr>
          <p:cNvPr id="491" name="Shape 491"/>
          <p:cNvPicPr preferRelativeResize="0"/>
          <p:nvPr/>
        </p:nvPicPr>
        <p:blipFill>
          <a:blip r:embed="rId4">
            <a:alphaModFix/>
          </a:blip>
          <a:stretch>
            <a:fillRect/>
          </a:stretch>
        </p:blipFill>
        <p:spPr>
          <a:xfrm>
            <a:off x="959875" y="258550"/>
            <a:ext cx="1105725" cy="1577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0" lvl="0" marL="0">
              <a:spcBef>
                <a:spcPts val="0"/>
              </a:spcBef>
              <a:buNone/>
            </a:pPr>
            <a:r>
              <a:rPr b="1" lang="en">
                <a:solidFill>
                  <a:schemeClr val="accent3"/>
                </a:solidFill>
              </a:rPr>
              <a:t>Development</a:t>
            </a:r>
            <a:r>
              <a:rPr b="1" lang="en"/>
              <a:t> </a:t>
            </a:r>
            <a:r>
              <a:rPr b="1" lang="en">
                <a:solidFill>
                  <a:schemeClr val="accent3"/>
                </a:solidFill>
              </a:rPr>
              <a:t>Plan</a:t>
            </a:r>
            <a:r>
              <a:rPr b="1" lang="en"/>
              <a:t> </a:t>
            </a:r>
            <a:r>
              <a:rPr b="1" lang="en">
                <a:solidFill>
                  <a:schemeClr val="accent3"/>
                </a:solidFill>
              </a:rPr>
              <a:t>and Process</a:t>
            </a:r>
          </a:p>
        </p:txBody>
      </p:sp>
      <p:sp>
        <p:nvSpPr>
          <p:cNvPr id="143" name="Shape 143"/>
          <p:cNvSpPr txBox="1"/>
          <p:nvPr>
            <p:ph idx="1" type="body"/>
          </p:nvPr>
        </p:nvSpPr>
        <p:spPr>
          <a:xfrm>
            <a:off x="311700" y="1225225"/>
            <a:ext cx="5720700" cy="3354000"/>
          </a:xfrm>
          <a:prstGeom prst="rect">
            <a:avLst/>
          </a:prstGeom>
        </p:spPr>
        <p:txBody>
          <a:bodyPr anchorCtr="0" anchor="t" bIns="91425" lIns="91425" rIns="91425" wrap="square" tIns="91425">
            <a:noAutofit/>
          </a:bodyPr>
          <a:lstStyle/>
          <a:p>
            <a:pPr indent="-381000" lvl="0" marL="457200" rtl="0">
              <a:spcBef>
                <a:spcPts val="0"/>
              </a:spcBef>
              <a:spcAft>
                <a:spcPts val="0"/>
              </a:spcAft>
              <a:buClr>
                <a:srgbClr val="000000"/>
              </a:buClr>
              <a:buSzPts val="2400"/>
              <a:buFont typeface="Economica"/>
              <a:buChar char="●"/>
            </a:pPr>
            <a:r>
              <a:rPr lang="en" sz="2400">
                <a:solidFill>
                  <a:srgbClr val="000000"/>
                </a:solidFill>
                <a:latin typeface="Economica"/>
                <a:ea typeface="Economica"/>
                <a:cs typeface="Economica"/>
                <a:sym typeface="Economica"/>
              </a:rPr>
              <a:t>Project</a:t>
            </a:r>
            <a:r>
              <a:rPr lang="en" sz="2400">
                <a:solidFill>
                  <a:srgbClr val="000000"/>
                </a:solidFill>
                <a:latin typeface="Economica"/>
                <a:ea typeface="Economica"/>
                <a:cs typeface="Economica"/>
                <a:sym typeface="Economica"/>
              </a:rPr>
              <a:t> method used: Agile</a:t>
            </a:r>
          </a:p>
          <a:p>
            <a:pPr indent="-381000" lvl="0" marL="457200" rtl="0">
              <a:spcBef>
                <a:spcPts val="0"/>
              </a:spcBef>
              <a:spcAft>
                <a:spcPts val="0"/>
              </a:spcAft>
              <a:buClr>
                <a:srgbClr val="000000"/>
              </a:buClr>
              <a:buSzPts val="2400"/>
              <a:buFont typeface="Economica"/>
              <a:buChar char="●"/>
            </a:pPr>
            <a:r>
              <a:rPr lang="en" sz="2400">
                <a:solidFill>
                  <a:srgbClr val="000000"/>
                </a:solidFill>
                <a:latin typeface="Economica"/>
                <a:ea typeface="Economica"/>
                <a:cs typeface="Economica"/>
                <a:sym typeface="Economica"/>
              </a:rPr>
              <a:t>Project management framework: Scrum</a:t>
            </a:r>
          </a:p>
          <a:p>
            <a:pPr indent="-381000" lvl="0" marL="457200" rtl="0">
              <a:spcBef>
                <a:spcPts val="0"/>
              </a:spcBef>
              <a:spcAft>
                <a:spcPts val="0"/>
              </a:spcAft>
              <a:buClr>
                <a:srgbClr val="000000"/>
              </a:buClr>
              <a:buSzPts val="2400"/>
              <a:buFont typeface="Economica"/>
              <a:buChar char="●"/>
            </a:pPr>
            <a:r>
              <a:rPr lang="en" sz="2400">
                <a:solidFill>
                  <a:srgbClr val="000000"/>
                </a:solidFill>
                <a:latin typeface="Economica"/>
                <a:ea typeface="Economica"/>
                <a:cs typeface="Economica"/>
                <a:sym typeface="Economica"/>
              </a:rPr>
              <a:t>Communication tools used: Whatsapp &amp; Gmail</a:t>
            </a:r>
          </a:p>
          <a:p>
            <a:pPr indent="-381000" lvl="0" marL="457200" rtl="0">
              <a:spcBef>
                <a:spcPts val="0"/>
              </a:spcBef>
              <a:spcAft>
                <a:spcPts val="0"/>
              </a:spcAft>
              <a:buClr>
                <a:srgbClr val="000000"/>
              </a:buClr>
              <a:buSzPts val="2400"/>
              <a:buFont typeface="Economica"/>
              <a:buChar char="●"/>
            </a:pPr>
            <a:r>
              <a:rPr lang="en" sz="2400">
                <a:solidFill>
                  <a:srgbClr val="000000"/>
                </a:solidFill>
                <a:latin typeface="Economica"/>
                <a:ea typeface="Economica"/>
                <a:cs typeface="Economica"/>
                <a:sym typeface="Economica"/>
              </a:rPr>
              <a:t>Code collaboration tool used: Github</a:t>
            </a:r>
          </a:p>
          <a:p>
            <a:pPr indent="-381000" lvl="0" marL="457200" rtl="0">
              <a:spcBef>
                <a:spcPts val="0"/>
              </a:spcBef>
              <a:spcAft>
                <a:spcPts val="0"/>
              </a:spcAft>
              <a:buClr>
                <a:srgbClr val="000000"/>
              </a:buClr>
              <a:buSzPts val="2400"/>
              <a:buFont typeface="Economica"/>
              <a:buChar char="●"/>
            </a:pPr>
            <a:r>
              <a:rPr lang="en" sz="2400">
                <a:solidFill>
                  <a:srgbClr val="000000"/>
                </a:solidFill>
                <a:latin typeface="Economica"/>
                <a:ea typeface="Economica"/>
                <a:cs typeface="Economica"/>
                <a:sym typeface="Economica"/>
              </a:rPr>
              <a:t>Weekly scrum/stand up meetings</a:t>
            </a:r>
          </a:p>
          <a:p>
            <a:pPr indent="-381000" lvl="0" marL="457200">
              <a:spcBef>
                <a:spcPts val="0"/>
              </a:spcBef>
              <a:buClr>
                <a:srgbClr val="000000"/>
              </a:buClr>
              <a:buSzPts val="2400"/>
              <a:buFont typeface="Economica"/>
              <a:buChar char="●"/>
            </a:pPr>
            <a:r>
              <a:rPr lang="en" sz="2400">
                <a:solidFill>
                  <a:srgbClr val="000000"/>
                </a:solidFill>
                <a:latin typeface="Economica"/>
                <a:ea typeface="Economica"/>
                <a:cs typeface="Economica"/>
                <a:sym typeface="Economica"/>
              </a:rPr>
              <a:t>Code reading and Pair programming methods used to review code and test cases</a:t>
            </a:r>
          </a:p>
        </p:txBody>
      </p:sp>
      <p:pic>
        <p:nvPicPr>
          <p:cNvPr id="144" name="Shape 144"/>
          <p:cNvPicPr preferRelativeResize="0"/>
          <p:nvPr/>
        </p:nvPicPr>
        <p:blipFill>
          <a:blip r:embed="rId3">
            <a:alphaModFix/>
          </a:blip>
          <a:stretch>
            <a:fillRect/>
          </a:stretch>
        </p:blipFill>
        <p:spPr>
          <a:xfrm>
            <a:off x="6494425" y="815445"/>
            <a:ext cx="1645300" cy="1634350"/>
          </a:xfrm>
          <a:prstGeom prst="rect">
            <a:avLst/>
          </a:prstGeom>
          <a:noFill/>
          <a:ln>
            <a:noFill/>
          </a:ln>
        </p:spPr>
      </p:pic>
      <p:pic>
        <p:nvPicPr>
          <p:cNvPr id="145" name="Shape 145"/>
          <p:cNvPicPr preferRelativeResize="0"/>
          <p:nvPr/>
        </p:nvPicPr>
        <p:blipFill>
          <a:blip r:embed="rId4">
            <a:alphaModFix/>
          </a:blip>
          <a:stretch>
            <a:fillRect/>
          </a:stretch>
        </p:blipFill>
        <p:spPr>
          <a:xfrm>
            <a:off x="6032400" y="3092675"/>
            <a:ext cx="2930275" cy="1674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0" lvl="0" marL="0" rtl="0">
              <a:spcBef>
                <a:spcPts val="0"/>
              </a:spcBef>
              <a:buNone/>
            </a:pPr>
            <a:r>
              <a:rPr b="1" lang="en">
                <a:solidFill>
                  <a:schemeClr val="accent3"/>
                </a:solidFill>
              </a:rPr>
              <a:t>Development</a:t>
            </a:r>
            <a:r>
              <a:rPr b="1" lang="en"/>
              <a:t> </a:t>
            </a:r>
            <a:r>
              <a:rPr b="1" lang="en">
                <a:solidFill>
                  <a:schemeClr val="accent3"/>
                </a:solidFill>
              </a:rPr>
              <a:t>Process</a:t>
            </a:r>
          </a:p>
        </p:txBody>
      </p:sp>
      <p:sp>
        <p:nvSpPr>
          <p:cNvPr id="151" name="Shape 151"/>
          <p:cNvSpPr txBox="1"/>
          <p:nvPr>
            <p:ph idx="1" type="body"/>
          </p:nvPr>
        </p:nvSpPr>
        <p:spPr>
          <a:xfrm>
            <a:off x="311700" y="1225225"/>
            <a:ext cx="5321100" cy="3354000"/>
          </a:xfrm>
          <a:prstGeom prst="rect">
            <a:avLst/>
          </a:prstGeom>
        </p:spPr>
        <p:txBody>
          <a:bodyPr anchorCtr="0" anchor="t" bIns="91425" lIns="91425" rIns="91425" wrap="square" tIns="91425">
            <a:noAutofit/>
          </a:bodyPr>
          <a:lstStyle/>
          <a:p>
            <a:pPr indent="-381000" lvl="0" marL="457200" rtl="0">
              <a:spcBef>
                <a:spcPts val="0"/>
              </a:spcBef>
              <a:spcAft>
                <a:spcPts val="0"/>
              </a:spcAft>
              <a:buClr>
                <a:srgbClr val="000000"/>
              </a:buClr>
              <a:buSzPts val="2400"/>
              <a:buFont typeface="Economica"/>
              <a:buChar char="●"/>
            </a:pPr>
            <a:r>
              <a:rPr lang="en" sz="2400">
                <a:solidFill>
                  <a:srgbClr val="000000"/>
                </a:solidFill>
                <a:latin typeface="Economica"/>
                <a:ea typeface="Economica"/>
                <a:cs typeface="Economica"/>
                <a:sym typeface="Economica"/>
              </a:rPr>
              <a:t>Team used </a:t>
            </a:r>
            <a:r>
              <a:rPr lang="en" sz="2400">
                <a:solidFill>
                  <a:srgbClr val="000000"/>
                </a:solidFill>
                <a:latin typeface="Economica"/>
                <a:ea typeface="Economica"/>
                <a:cs typeface="Economica"/>
                <a:sym typeface="Economica"/>
              </a:rPr>
              <a:t>Agile methods while developing this project.</a:t>
            </a:r>
          </a:p>
          <a:p>
            <a:pPr indent="-381000" lvl="0" marL="457200" rtl="0">
              <a:spcBef>
                <a:spcPts val="0"/>
              </a:spcBef>
              <a:spcAft>
                <a:spcPts val="0"/>
              </a:spcAft>
              <a:buClr>
                <a:srgbClr val="000000"/>
              </a:buClr>
              <a:buSzPts val="2400"/>
              <a:buFont typeface="Economica"/>
              <a:buChar char="●"/>
            </a:pPr>
            <a:r>
              <a:rPr lang="en" sz="2400">
                <a:solidFill>
                  <a:srgbClr val="000000"/>
                </a:solidFill>
                <a:latin typeface="Economica"/>
                <a:ea typeface="Economica"/>
                <a:cs typeface="Economica"/>
                <a:sym typeface="Economica"/>
              </a:rPr>
              <a:t>Continuous</a:t>
            </a:r>
            <a:r>
              <a:rPr lang="en" sz="2400">
                <a:solidFill>
                  <a:srgbClr val="000000"/>
                </a:solidFill>
                <a:latin typeface="Economica"/>
                <a:ea typeface="Economica"/>
                <a:cs typeface="Economica"/>
                <a:sym typeface="Economica"/>
              </a:rPr>
              <a:t> integration practice was followed and Github was used  for code collaboration.</a:t>
            </a:r>
          </a:p>
          <a:p>
            <a:pPr indent="-381000" lvl="0" marL="457200" rtl="0">
              <a:spcBef>
                <a:spcPts val="0"/>
              </a:spcBef>
              <a:spcAft>
                <a:spcPts val="0"/>
              </a:spcAft>
              <a:buClr>
                <a:srgbClr val="000000"/>
              </a:buClr>
              <a:buSzPts val="2400"/>
              <a:buFont typeface="Economica"/>
              <a:buChar char="●"/>
            </a:pPr>
            <a:r>
              <a:rPr lang="en" sz="2400">
                <a:solidFill>
                  <a:srgbClr val="000000"/>
                </a:solidFill>
                <a:latin typeface="Economica"/>
                <a:ea typeface="Economica"/>
                <a:cs typeface="Economica"/>
                <a:sym typeface="Economica"/>
              </a:rPr>
              <a:t>Team used the Feature driven development process to build the application.</a:t>
            </a:r>
          </a:p>
          <a:p>
            <a:pPr indent="-381000" lvl="0" marL="457200" rtl="0">
              <a:spcBef>
                <a:spcPts val="0"/>
              </a:spcBef>
              <a:buClr>
                <a:srgbClr val="000000"/>
              </a:buClr>
              <a:buSzPts val="2400"/>
              <a:buFont typeface="Economica"/>
              <a:buChar char="●"/>
            </a:pPr>
            <a:r>
              <a:rPr lang="en" sz="2400">
                <a:solidFill>
                  <a:srgbClr val="000000"/>
                </a:solidFill>
                <a:latin typeface="Economica"/>
                <a:ea typeface="Economica"/>
                <a:cs typeface="Economica"/>
                <a:sym typeface="Economica"/>
              </a:rPr>
              <a:t>Weekly scrum/stand up meetings were held to track the progress.</a:t>
            </a:r>
          </a:p>
          <a:p>
            <a:pPr indent="0" lvl="0" marL="0" rtl="0">
              <a:spcBef>
                <a:spcPts val="0"/>
              </a:spcBef>
              <a:buNone/>
            </a:pPr>
            <a:r>
              <a:t/>
            </a:r>
            <a:endParaRPr sz="2400">
              <a:solidFill>
                <a:srgbClr val="000000"/>
              </a:solidFill>
              <a:latin typeface="Economica"/>
              <a:ea typeface="Economica"/>
              <a:cs typeface="Economica"/>
              <a:sym typeface="Economica"/>
            </a:endParaRPr>
          </a:p>
        </p:txBody>
      </p:sp>
      <p:pic>
        <p:nvPicPr>
          <p:cNvPr id="152" name="Shape 152"/>
          <p:cNvPicPr preferRelativeResize="0"/>
          <p:nvPr/>
        </p:nvPicPr>
        <p:blipFill>
          <a:blip r:embed="rId3">
            <a:alphaModFix/>
          </a:blip>
          <a:stretch>
            <a:fillRect/>
          </a:stretch>
        </p:blipFill>
        <p:spPr>
          <a:xfrm>
            <a:off x="6744000" y="414328"/>
            <a:ext cx="2024925" cy="2043075"/>
          </a:xfrm>
          <a:prstGeom prst="rect">
            <a:avLst/>
          </a:prstGeom>
          <a:noFill/>
          <a:ln>
            <a:noFill/>
          </a:ln>
        </p:spPr>
      </p:pic>
      <p:pic>
        <p:nvPicPr>
          <p:cNvPr id="153" name="Shape 153"/>
          <p:cNvPicPr preferRelativeResize="0"/>
          <p:nvPr/>
        </p:nvPicPr>
        <p:blipFill>
          <a:blip r:embed="rId4">
            <a:alphaModFix/>
          </a:blip>
          <a:stretch>
            <a:fillRect/>
          </a:stretch>
        </p:blipFill>
        <p:spPr>
          <a:xfrm>
            <a:off x="6191992" y="3254100"/>
            <a:ext cx="2640299" cy="1228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311700" y="262300"/>
            <a:ext cx="8520600" cy="1297800"/>
          </a:xfrm>
          <a:prstGeom prst="rect">
            <a:avLst/>
          </a:prstGeom>
        </p:spPr>
        <p:txBody>
          <a:bodyPr anchorCtr="0" anchor="b" bIns="91425" lIns="91425" rIns="91425" wrap="square" tIns="91425">
            <a:noAutofit/>
          </a:bodyPr>
          <a:lstStyle/>
          <a:p>
            <a:pPr indent="0" lvl="0" marL="0">
              <a:spcBef>
                <a:spcPts val="0"/>
              </a:spcBef>
              <a:buNone/>
            </a:pPr>
            <a:r>
              <a:t/>
            </a:r>
            <a:endParaRPr>
              <a:solidFill>
                <a:schemeClr val="accent3"/>
              </a:solidFill>
            </a:endParaRPr>
          </a:p>
          <a:p>
            <a:pPr indent="0" lvl="0" marL="0">
              <a:spcBef>
                <a:spcPts val="0"/>
              </a:spcBef>
              <a:buNone/>
            </a:pPr>
            <a:r>
              <a:t/>
            </a:r>
            <a:endParaRPr>
              <a:solidFill>
                <a:schemeClr val="accent3"/>
              </a:solidFill>
            </a:endParaRPr>
          </a:p>
          <a:p>
            <a:pPr indent="0" lvl="0" marL="0">
              <a:spcBef>
                <a:spcPts val="0"/>
              </a:spcBef>
              <a:buNone/>
            </a:pPr>
            <a:r>
              <a:rPr b="1" lang="en">
                <a:solidFill>
                  <a:schemeClr val="accent3"/>
                </a:solidFill>
              </a:rPr>
              <a:t>Communication Plan</a:t>
            </a:r>
          </a:p>
          <a:p>
            <a:pPr indent="0" lvl="0" marL="0" rtl="0">
              <a:lnSpc>
                <a:spcPct val="115000"/>
              </a:lnSpc>
              <a:spcBef>
                <a:spcPts val="0"/>
              </a:spcBef>
              <a:spcAft>
                <a:spcPts val="1600"/>
              </a:spcAft>
              <a:buNone/>
            </a:pPr>
            <a:r>
              <a:rPr lang="en" sz="1800"/>
              <a:t>Weekly scrum/stand up meetings</a:t>
            </a:r>
          </a:p>
        </p:txBody>
      </p:sp>
      <p:sp>
        <p:nvSpPr>
          <p:cNvPr id="159" name="Shape 159"/>
          <p:cNvSpPr txBox="1"/>
          <p:nvPr>
            <p:ph idx="1" type="body"/>
          </p:nvPr>
        </p:nvSpPr>
        <p:spPr>
          <a:xfrm>
            <a:off x="401600" y="1385000"/>
            <a:ext cx="5920500" cy="3542700"/>
          </a:xfrm>
          <a:prstGeom prst="rect">
            <a:avLst/>
          </a:prstGeom>
        </p:spPr>
        <p:txBody>
          <a:bodyPr anchorCtr="0" anchor="t" bIns="91425" lIns="91425" rIns="91425" wrap="square" tIns="91425">
            <a:noAutofit/>
          </a:bodyPr>
          <a:lstStyle/>
          <a:p>
            <a:pPr indent="-381000" lvl="0" marL="457200" rtl="0">
              <a:spcBef>
                <a:spcPts val="0"/>
              </a:spcBef>
              <a:spcAft>
                <a:spcPts val="0"/>
              </a:spcAft>
              <a:buSzPts val="2400"/>
              <a:buFont typeface="Economica"/>
              <a:buChar char="●"/>
            </a:pPr>
            <a:r>
              <a:rPr lang="en" sz="2400">
                <a:latin typeface="Economica"/>
                <a:ea typeface="Economica"/>
                <a:cs typeface="Economica"/>
                <a:sym typeface="Economica"/>
              </a:rPr>
              <a:t>Scrum meetings took place every week at Altorfer or any other place depending on availability.</a:t>
            </a:r>
          </a:p>
          <a:p>
            <a:pPr indent="-381000" lvl="0" marL="457200" rtl="0">
              <a:spcBef>
                <a:spcPts val="0"/>
              </a:spcBef>
              <a:spcAft>
                <a:spcPts val="0"/>
              </a:spcAft>
              <a:buSzPts val="2400"/>
              <a:buFont typeface="Economica"/>
              <a:buChar char="●"/>
            </a:pPr>
            <a:r>
              <a:rPr lang="en" sz="2400">
                <a:latin typeface="Economica"/>
                <a:ea typeface="Economica"/>
                <a:cs typeface="Economica"/>
                <a:sym typeface="Economica"/>
              </a:rPr>
              <a:t>Each member shared the progress and the tasks at hand with the team.</a:t>
            </a:r>
          </a:p>
          <a:p>
            <a:pPr indent="-381000" lvl="0" marL="457200" rtl="0">
              <a:spcBef>
                <a:spcPts val="0"/>
              </a:spcBef>
              <a:spcAft>
                <a:spcPts val="0"/>
              </a:spcAft>
              <a:buSzPts val="2400"/>
              <a:buFont typeface="Economica"/>
              <a:buChar char="●"/>
            </a:pPr>
            <a:r>
              <a:rPr lang="en" sz="2400">
                <a:latin typeface="Economica"/>
                <a:ea typeface="Economica"/>
                <a:cs typeface="Economica"/>
                <a:sym typeface="Economica"/>
              </a:rPr>
              <a:t>The target and goals for the next scrum were decided and agreed upon in the meeting.</a:t>
            </a:r>
          </a:p>
          <a:p>
            <a:pPr indent="-381000" lvl="0" marL="457200" rtl="0">
              <a:spcBef>
                <a:spcPts val="0"/>
              </a:spcBef>
              <a:buSzPts val="2400"/>
              <a:buFont typeface="Economica"/>
              <a:buChar char="●"/>
            </a:pPr>
            <a:r>
              <a:rPr lang="en" sz="2400">
                <a:latin typeface="Economica"/>
                <a:ea typeface="Economica"/>
                <a:cs typeface="Economica"/>
                <a:sym typeface="Economica"/>
              </a:rPr>
              <a:t>Team members worked after the meetings and collaborated together to review tasks and resolve issues.</a:t>
            </a:r>
          </a:p>
          <a:p>
            <a:pPr indent="0" lvl="0" marL="0" rtl="0">
              <a:spcBef>
                <a:spcPts val="0"/>
              </a:spcBef>
              <a:buNone/>
            </a:pPr>
            <a:r>
              <a:t/>
            </a:r>
            <a:endParaRPr sz="2400">
              <a:latin typeface="Economica"/>
              <a:ea typeface="Economica"/>
              <a:cs typeface="Economica"/>
              <a:sym typeface="Economica"/>
            </a:endParaRPr>
          </a:p>
        </p:txBody>
      </p:sp>
      <p:pic>
        <p:nvPicPr>
          <p:cNvPr id="160" name="Shape 160"/>
          <p:cNvPicPr preferRelativeResize="0"/>
          <p:nvPr/>
        </p:nvPicPr>
        <p:blipFill>
          <a:blip r:embed="rId3">
            <a:alphaModFix/>
          </a:blip>
          <a:stretch>
            <a:fillRect/>
          </a:stretch>
        </p:blipFill>
        <p:spPr>
          <a:xfrm>
            <a:off x="7291325" y="643300"/>
            <a:ext cx="1297800" cy="1297800"/>
          </a:xfrm>
          <a:prstGeom prst="rect">
            <a:avLst/>
          </a:prstGeom>
          <a:noFill/>
          <a:ln>
            <a:noFill/>
          </a:ln>
        </p:spPr>
      </p:pic>
      <p:pic>
        <p:nvPicPr>
          <p:cNvPr id="161" name="Shape 161"/>
          <p:cNvPicPr preferRelativeResize="0"/>
          <p:nvPr/>
        </p:nvPicPr>
        <p:blipFill>
          <a:blip r:embed="rId4">
            <a:alphaModFix/>
          </a:blip>
          <a:stretch>
            <a:fillRect/>
          </a:stretch>
        </p:blipFill>
        <p:spPr>
          <a:xfrm>
            <a:off x="6550700" y="2322100"/>
            <a:ext cx="2517100" cy="185727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311700" y="315925"/>
            <a:ext cx="8520600" cy="831300"/>
          </a:xfrm>
          <a:prstGeom prst="rect">
            <a:avLst/>
          </a:prstGeom>
        </p:spPr>
        <p:txBody>
          <a:bodyPr anchorCtr="0" anchor="b" bIns="91425" lIns="91425" rIns="91425" wrap="square" tIns="91425">
            <a:noAutofit/>
          </a:bodyPr>
          <a:lstStyle/>
          <a:p>
            <a:pPr indent="0" lvl="0" marL="0">
              <a:spcBef>
                <a:spcPts val="0"/>
              </a:spcBef>
              <a:buNone/>
            </a:pPr>
            <a:r>
              <a:rPr b="1" lang="en">
                <a:solidFill>
                  <a:schemeClr val="accent3"/>
                </a:solidFill>
              </a:rPr>
              <a:t>Documents</a:t>
            </a:r>
          </a:p>
        </p:txBody>
      </p:sp>
      <p:sp>
        <p:nvSpPr>
          <p:cNvPr id="167" name="Shape 167"/>
          <p:cNvSpPr txBox="1"/>
          <p:nvPr>
            <p:ph idx="1" type="body"/>
          </p:nvPr>
        </p:nvSpPr>
        <p:spPr>
          <a:xfrm>
            <a:off x="311700" y="1225225"/>
            <a:ext cx="8520600" cy="3354000"/>
          </a:xfrm>
          <a:prstGeom prst="rect">
            <a:avLst/>
          </a:prstGeom>
        </p:spPr>
        <p:txBody>
          <a:bodyPr anchorCtr="0" anchor="t" bIns="91425" lIns="91425" rIns="91425" wrap="square" tIns="91425">
            <a:noAutofit/>
          </a:bodyPr>
          <a:lstStyle/>
          <a:p>
            <a:pPr indent="-381000" lvl="0" marL="457200" rtl="0">
              <a:spcBef>
                <a:spcPts val="0"/>
              </a:spcBef>
              <a:spcAft>
                <a:spcPts val="0"/>
              </a:spcAft>
              <a:buSzPts val="2400"/>
              <a:buFont typeface="Economica"/>
              <a:buChar char="●"/>
            </a:pPr>
            <a:r>
              <a:rPr lang="en" sz="2400">
                <a:latin typeface="Economica"/>
                <a:ea typeface="Economica"/>
                <a:cs typeface="Economica"/>
                <a:sym typeface="Economica"/>
              </a:rPr>
              <a:t>Project plan document</a:t>
            </a:r>
          </a:p>
          <a:p>
            <a:pPr indent="-381000" lvl="0" marL="457200" rtl="0">
              <a:spcBef>
                <a:spcPts val="0"/>
              </a:spcBef>
              <a:spcAft>
                <a:spcPts val="0"/>
              </a:spcAft>
              <a:buSzPts val="2400"/>
              <a:buFont typeface="Economica"/>
              <a:buChar char="●"/>
            </a:pPr>
            <a:r>
              <a:rPr lang="en" sz="2400">
                <a:latin typeface="Economica"/>
                <a:ea typeface="Economica"/>
                <a:cs typeface="Economica"/>
                <a:sym typeface="Economica"/>
              </a:rPr>
              <a:t>Product backlog</a:t>
            </a:r>
          </a:p>
          <a:p>
            <a:pPr indent="-381000" lvl="0" marL="457200">
              <a:spcBef>
                <a:spcPts val="0"/>
              </a:spcBef>
              <a:buSzPts val="2400"/>
              <a:buFont typeface="Economica"/>
              <a:buChar char="●"/>
            </a:pPr>
            <a:r>
              <a:rPr lang="en" sz="2400">
                <a:latin typeface="Economica"/>
                <a:ea typeface="Economica"/>
                <a:cs typeface="Economica"/>
                <a:sym typeface="Economica"/>
              </a:rPr>
              <a:t>API document</a:t>
            </a: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